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  <p:sldMasterId id="2147483685" r:id="rId5"/>
  </p:sldMasterIdLst>
  <p:notesMasterIdLst>
    <p:notesMasterId r:id="rId19"/>
  </p:notesMasterIdLst>
  <p:sldIdLst>
    <p:sldId id="278" r:id="rId6"/>
    <p:sldId id="273" r:id="rId7"/>
    <p:sldId id="279" r:id="rId8"/>
    <p:sldId id="272" r:id="rId9"/>
    <p:sldId id="284" r:id="rId10"/>
    <p:sldId id="282" r:id="rId11"/>
    <p:sldId id="283" r:id="rId12"/>
    <p:sldId id="257" r:id="rId13"/>
    <p:sldId id="258" r:id="rId14"/>
    <p:sldId id="260" r:id="rId15"/>
    <p:sldId id="263" r:id="rId16"/>
    <p:sldId id="261" r:id="rId17"/>
    <p:sldId id="26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FFFFFF"/>
    <a:srgbClr val="A6A6A6"/>
    <a:srgbClr val="FFFF00"/>
    <a:srgbClr val="586EA6"/>
    <a:srgbClr val="81BCC7"/>
    <a:srgbClr val="80BBCA"/>
    <a:srgbClr val="92BECA"/>
    <a:srgbClr val="90BB23"/>
    <a:srgbClr val="40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8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KLAnTs5yiwY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KLAnTs5yiwY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32EDCD-632F-4FC4-8D5A-7F7AA152CA93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D9C4FF-AC30-4F84-806E-C87F396B20A3}">
      <dgm:prSet/>
      <dgm:spPr/>
      <dgm:t>
        <a:bodyPr/>
        <a:lstStyle/>
        <a:p>
          <a:pPr rtl="0"/>
          <a:r>
            <a:rPr lang="en-US" u="sng">
              <a:hlinkClick xmlns:r="http://schemas.openxmlformats.org/officeDocument/2006/relationships" r:id="rId1"/>
            </a:rPr>
            <a:t>https</a:t>
          </a:r>
          <a:r>
            <a:rPr lang="en-US" u="sng">
              <a:latin typeface="Calibri Light" panose="020F0302020204030204"/>
              <a:hlinkClick xmlns:r="http://schemas.openxmlformats.org/officeDocument/2006/relationships" r:id="rId1"/>
            </a:rPr>
            <a:t>://</a:t>
          </a:r>
          <a:r>
            <a:rPr lang="en-US" u="sng">
              <a:hlinkClick xmlns:r="http://schemas.openxmlformats.org/officeDocument/2006/relationships" r:id="rId1"/>
            </a:rPr>
            <a:t>www.youtube.com/watch?v=KLAnTs5yiwY</a:t>
          </a:r>
          <a:r>
            <a:rPr lang="en-US">
              <a:latin typeface="Calibri Light" panose="020F0302020204030204"/>
            </a:rPr>
            <a:t> </a:t>
          </a:r>
          <a:endParaRPr lang="en-US"/>
        </a:p>
      </dgm:t>
    </dgm:pt>
    <dgm:pt modelId="{A12E15E7-8EA7-4D88-9637-AB19C10A4DF6}" type="parTrans" cxnId="{6E1FB3D8-15F5-4B0D-B2BF-AD13E52C498C}">
      <dgm:prSet/>
      <dgm:spPr/>
      <dgm:t>
        <a:bodyPr/>
        <a:lstStyle/>
        <a:p>
          <a:endParaRPr lang="en-US"/>
        </a:p>
      </dgm:t>
    </dgm:pt>
    <dgm:pt modelId="{51939617-B1BE-449B-9FD3-91037BAE2368}" type="sibTrans" cxnId="{6E1FB3D8-15F5-4B0D-B2BF-AD13E52C498C}">
      <dgm:prSet/>
      <dgm:spPr/>
      <dgm:t>
        <a:bodyPr/>
        <a:lstStyle/>
        <a:p>
          <a:endParaRPr lang="en-US"/>
        </a:p>
      </dgm:t>
    </dgm:pt>
    <dgm:pt modelId="{25F671E8-DEF7-4468-B556-F116BDC214B4}">
      <dgm:prSet/>
      <dgm:spPr/>
      <dgm:t>
        <a:bodyPr/>
        <a:lstStyle/>
        <a:p>
          <a:pPr rtl="0"/>
          <a:r>
            <a:rPr lang="en-US"/>
            <a:t>As you watch this video, think about ways your life may change with your upcoming transition to high school.</a:t>
          </a:r>
          <a:r>
            <a:rPr lang="en-US">
              <a:latin typeface="Calibri Light" panose="020F0302020204030204"/>
            </a:rPr>
            <a:t> </a:t>
          </a:r>
          <a:endParaRPr lang="en-US"/>
        </a:p>
      </dgm:t>
    </dgm:pt>
    <dgm:pt modelId="{A031A660-E111-456A-B420-5CD0273AA51A}" type="parTrans" cxnId="{56FB759F-9B33-47FE-B2BD-1574F88E23E6}">
      <dgm:prSet/>
      <dgm:spPr/>
      <dgm:t>
        <a:bodyPr/>
        <a:lstStyle/>
        <a:p>
          <a:endParaRPr lang="en-US"/>
        </a:p>
      </dgm:t>
    </dgm:pt>
    <dgm:pt modelId="{4B7BE3E5-9F96-49EE-9153-F0C3777CBEA4}" type="sibTrans" cxnId="{56FB759F-9B33-47FE-B2BD-1574F88E23E6}">
      <dgm:prSet/>
      <dgm:spPr/>
      <dgm:t>
        <a:bodyPr/>
        <a:lstStyle/>
        <a:p>
          <a:endParaRPr lang="en-US"/>
        </a:p>
      </dgm:t>
    </dgm:pt>
    <dgm:pt modelId="{170B7023-4FA5-49CA-8A83-500AAE4639AF}">
      <dgm:prSet/>
      <dgm:spPr/>
      <dgm:t>
        <a:bodyPr/>
        <a:lstStyle/>
        <a:p>
          <a:r>
            <a:rPr lang="en-US"/>
            <a:t>Make note on your worksheet of potential challenges you may face entering high school and how your life might/could/should change. </a:t>
          </a:r>
        </a:p>
      </dgm:t>
    </dgm:pt>
    <dgm:pt modelId="{B0ABDCD5-6561-44D0-BF14-0AAF79B1A30C}" type="parTrans" cxnId="{0049C973-7780-4146-ADF2-DA54622AC61C}">
      <dgm:prSet/>
      <dgm:spPr/>
      <dgm:t>
        <a:bodyPr/>
        <a:lstStyle/>
        <a:p>
          <a:endParaRPr lang="en-US"/>
        </a:p>
      </dgm:t>
    </dgm:pt>
    <dgm:pt modelId="{6D1849C7-694C-43E9-9298-84381CEEBEB4}" type="sibTrans" cxnId="{0049C973-7780-4146-ADF2-DA54622AC61C}">
      <dgm:prSet/>
      <dgm:spPr/>
      <dgm:t>
        <a:bodyPr/>
        <a:lstStyle/>
        <a:p>
          <a:endParaRPr lang="en-US"/>
        </a:p>
      </dgm:t>
    </dgm:pt>
    <dgm:pt modelId="{E3ABAC26-7581-469D-861F-FB8CA72ADDF5}" type="pres">
      <dgm:prSet presAssocID="{3E32EDCD-632F-4FC4-8D5A-7F7AA152CA93}" presName="vert0" presStyleCnt="0">
        <dgm:presLayoutVars>
          <dgm:dir/>
          <dgm:animOne val="branch"/>
          <dgm:animLvl val="lvl"/>
        </dgm:presLayoutVars>
      </dgm:prSet>
      <dgm:spPr/>
    </dgm:pt>
    <dgm:pt modelId="{64429DDD-C5B8-46EE-BBB8-3968B9258908}" type="pres">
      <dgm:prSet presAssocID="{1CD9C4FF-AC30-4F84-806E-C87F396B20A3}" presName="thickLine" presStyleLbl="alignNode1" presStyleIdx="0" presStyleCnt="3"/>
      <dgm:spPr/>
    </dgm:pt>
    <dgm:pt modelId="{971393B7-819E-473D-A1E2-E6A5AA3D0101}" type="pres">
      <dgm:prSet presAssocID="{1CD9C4FF-AC30-4F84-806E-C87F396B20A3}" presName="horz1" presStyleCnt="0"/>
      <dgm:spPr/>
    </dgm:pt>
    <dgm:pt modelId="{04022490-BC20-47A5-A333-9DAC23A96DC1}" type="pres">
      <dgm:prSet presAssocID="{1CD9C4FF-AC30-4F84-806E-C87F396B20A3}" presName="tx1" presStyleLbl="revTx" presStyleIdx="0" presStyleCnt="3"/>
      <dgm:spPr/>
    </dgm:pt>
    <dgm:pt modelId="{D6E0A46D-8758-447F-A46C-070B076FA5D0}" type="pres">
      <dgm:prSet presAssocID="{1CD9C4FF-AC30-4F84-806E-C87F396B20A3}" presName="vert1" presStyleCnt="0"/>
      <dgm:spPr/>
    </dgm:pt>
    <dgm:pt modelId="{A87843B4-4E96-40C8-B132-E6D466677CDC}" type="pres">
      <dgm:prSet presAssocID="{25F671E8-DEF7-4468-B556-F116BDC214B4}" presName="thickLine" presStyleLbl="alignNode1" presStyleIdx="1" presStyleCnt="3"/>
      <dgm:spPr/>
    </dgm:pt>
    <dgm:pt modelId="{DDEEDEB3-171F-4116-9BF2-28CFA6A69885}" type="pres">
      <dgm:prSet presAssocID="{25F671E8-DEF7-4468-B556-F116BDC214B4}" presName="horz1" presStyleCnt="0"/>
      <dgm:spPr/>
    </dgm:pt>
    <dgm:pt modelId="{315CBD29-4618-4A5D-8FB8-1922DD94970C}" type="pres">
      <dgm:prSet presAssocID="{25F671E8-DEF7-4468-B556-F116BDC214B4}" presName="tx1" presStyleLbl="revTx" presStyleIdx="1" presStyleCnt="3"/>
      <dgm:spPr/>
    </dgm:pt>
    <dgm:pt modelId="{3DD0AE7D-12A2-44C7-9A1D-3F9C5A83D4BF}" type="pres">
      <dgm:prSet presAssocID="{25F671E8-DEF7-4468-B556-F116BDC214B4}" presName="vert1" presStyleCnt="0"/>
      <dgm:spPr/>
    </dgm:pt>
    <dgm:pt modelId="{D439F8DA-41A8-434D-AE73-05B1AE888209}" type="pres">
      <dgm:prSet presAssocID="{170B7023-4FA5-49CA-8A83-500AAE4639AF}" presName="thickLine" presStyleLbl="alignNode1" presStyleIdx="2" presStyleCnt="3"/>
      <dgm:spPr/>
    </dgm:pt>
    <dgm:pt modelId="{88F80E92-135B-48F8-B9DD-0F05FF65D802}" type="pres">
      <dgm:prSet presAssocID="{170B7023-4FA5-49CA-8A83-500AAE4639AF}" presName="horz1" presStyleCnt="0"/>
      <dgm:spPr/>
    </dgm:pt>
    <dgm:pt modelId="{503A0DF1-851B-41AA-B81E-FA4352112D7F}" type="pres">
      <dgm:prSet presAssocID="{170B7023-4FA5-49CA-8A83-500AAE4639AF}" presName="tx1" presStyleLbl="revTx" presStyleIdx="2" presStyleCnt="3"/>
      <dgm:spPr/>
    </dgm:pt>
    <dgm:pt modelId="{7FFEB525-0DD3-4EB4-A522-1CD02C8E5FC0}" type="pres">
      <dgm:prSet presAssocID="{170B7023-4FA5-49CA-8A83-500AAE4639AF}" presName="vert1" presStyleCnt="0"/>
      <dgm:spPr/>
    </dgm:pt>
  </dgm:ptLst>
  <dgm:cxnLst>
    <dgm:cxn modelId="{8DB2FB68-A08A-4AD8-A8B0-066EA9AC17B2}" type="presOf" srcId="{1CD9C4FF-AC30-4F84-806E-C87F396B20A3}" destId="{04022490-BC20-47A5-A333-9DAC23A96DC1}" srcOrd="0" destOrd="0" presId="urn:microsoft.com/office/officeart/2008/layout/LinedList"/>
    <dgm:cxn modelId="{0049C973-7780-4146-ADF2-DA54622AC61C}" srcId="{3E32EDCD-632F-4FC4-8D5A-7F7AA152CA93}" destId="{170B7023-4FA5-49CA-8A83-500AAE4639AF}" srcOrd="2" destOrd="0" parTransId="{B0ABDCD5-6561-44D0-BF14-0AAF79B1A30C}" sibTransId="{6D1849C7-694C-43E9-9298-84381CEEBEB4}"/>
    <dgm:cxn modelId="{C593EA94-8733-4668-BB48-C742F1FE153F}" type="presOf" srcId="{25F671E8-DEF7-4468-B556-F116BDC214B4}" destId="{315CBD29-4618-4A5D-8FB8-1922DD94970C}" srcOrd="0" destOrd="0" presId="urn:microsoft.com/office/officeart/2008/layout/LinedList"/>
    <dgm:cxn modelId="{56FB759F-9B33-47FE-B2BD-1574F88E23E6}" srcId="{3E32EDCD-632F-4FC4-8D5A-7F7AA152CA93}" destId="{25F671E8-DEF7-4468-B556-F116BDC214B4}" srcOrd="1" destOrd="0" parTransId="{A031A660-E111-456A-B420-5CD0273AA51A}" sibTransId="{4B7BE3E5-9F96-49EE-9153-F0C3777CBEA4}"/>
    <dgm:cxn modelId="{4FA2D7D3-B2AE-4ABC-8721-24CD82DFD4A2}" type="presOf" srcId="{170B7023-4FA5-49CA-8A83-500AAE4639AF}" destId="{503A0DF1-851B-41AA-B81E-FA4352112D7F}" srcOrd="0" destOrd="0" presId="urn:microsoft.com/office/officeart/2008/layout/LinedList"/>
    <dgm:cxn modelId="{6E1FB3D8-15F5-4B0D-B2BF-AD13E52C498C}" srcId="{3E32EDCD-632F-4FC4-8D5A-7F7AA152CA93}" destId="{1CD9C4FF-AC30-4F84-806E-C87F396B20A3}" srcOrd="0" destOrd="0" parTransId="{A12E15E7-8EA7-4D88-9637-AB19C10A4DF6}" sibTransId="{51939617-B1BE-449B-9FD3-91037BAE2368}"/>
    <dgm:cxn modelId="{0CEBDDFC-8CB4-4D2D-99D6-C2089E8CBC9B}" type="presOf" srcId="{3E32EDCD-632F-4FC4-8D5A-7F7AA152CA93}" destId="{E3ABAC26-7581-469D-861F-FB8CA72ADDF5}" srcOrd="0" destOrd="0" presId="urn:microsoft.com/office/officeart/2008/layout/LinedList"/>
    <dgm:cxn modelId="{D220E1C0-ED19-4865-9E64-61F7A28175CA}" type="presParOf" srcId="{E3ABAC26-7581-469D-861F-FB8CA72ADDF5}" destId="{64429DDD-C5B8-46EE-BBB8-3968B9258908}" srcOrd="0" destOrd="0" presId="urn:microsoft.com/office/officeart/2008/layout/LinedList"/>
    <dgm:cxn modelId="{0923A1AB-A59E-4F9E-9F49-E2C01CAA3B18}" type="presParOf" srcId="{E3ABAC26-7581-469D-861F-FB8CA72ADDF5}" destId="{971393B7-819E-473D-A1E2-E6A5AA3D0101}" srcOrd="1" destOrd="0" presId="urn:microsoft.com/office/officeart/2008/layout/LinedList"/>
    <dgm:cxn modelId="{7D251A19-F48D-42CC-A21E-F65669E32A8A}" type="presParOf" srcId="{971393B7-819E-473D-A1E2-E6A5AA3D0101}" destId="{04022490-BC20-47A5-A333-9DAC23A96DC1}" srcOrd="0" destOrd="0" presId="urn:microsoft.com/office/officeart/2008/layout/LinedList"/>
    <dgm:cxn modelId="{7312C0EE-219A-43D8-A920-9360BC2EC469}" type="presParOf" srcId="{971393B7-819E-473D-A1E2-E6A5AA3D0101}" destId="{D6E0A46D-8758-447F-A46C-070B076FA5D0}" srcOrd="1" destOrd="0" presId="urn:microsoft.com/office/officeart/2008/layout/LinedList"/>
    <dgm:cxn modelId="{5FC54216-6AFF-43D0-8A35-00C8722FCD3B}" type="presParOf" srcId="{E3ABAC26-7581-469D-861F-FB8CA72ADDF5}" destId="{A87843B4-4E96-40C8-B132-E6D466677CDC}" srcOrd="2" destOrd="0" presId="urn:microsoft.com/office/officeart/2008/layout/LinedList"/>
    <dgm:cxn modelId="{ACF56756-3279-4803-83B1-A9BA5A1AA2E7}" type="presParOf" srcId="{E3ABAC26-7581-469D-861F-FB8CA72ADDF5}" destId="{DDEEDEB3-171F-4116-9BF2-28CFA6A69885}" srcOrd="3" destOrd="0" presId="urn:microsoft.com/office/officeart/2008/layout/LinedList"/>
    <dgm:cxn modelId="{B7C22336-27F8-4CDB-978D-5AB0CDFDBE58}" type="presParOf" srcId="{DDEEDEB3-171F-4116-9BF2-28CFA6A69885}" destId="{315CBD29-4618-4A5D-8FB8-1922DD94970C}" srcOrd="0" destOrd="0" presId="urn:microsoft.com/office/officeart/2008/layout/LinedList"/>
    <dgm:cxn modelId="{2EB652E9-B4B6-4992-BA72-2D8F387B2097}" type="presParOf" srcId="{DDEEDEB3-171F-4116-9BF2-28CFA6A69885}" destId="{3DD0AE7D-12A2-44C7-9A1D-3F9C5A83D4BF}" srcOrd="1" destOrd="0" presId="urn:microsoft.com/office/officeart/2008/layout/LinedList"/>
    <dgm:cxn modelId="{505CED81-AF86-440D-8D20-B7F150A8C5A5}" type="presParOf" srcId="{E3ABAC26-7581-469D-861F-FB8CA72ADDF5}" destId="{D439F8DA-41A8-434D-AE73-05B1AE888209}" srcOrd="4" destOrd="0" presId="urn:microsoft.com/office/officeart/2008/layout/LinedList"/>
    <dgm:cxn modelId="{1BB0E4F3-26AC-4E2E-AB8C-6442F86A6340}" type="presParOf" srcId="{E3ABAC26-7581-469D-861F-FB8CA72ADDF5}" destId="{88F80E92-135B-48F8-B9DD-0F05FF65D802}" srcOrd="5" destOrd="0" presId="urn:microsoft.com/office/officeart/2008/layout/LinedList"/>
    <dgm:cxn modelId="{7BF50555-FCA0-4B47-874F-A5248B335088}" type="presParOf" srcId="{88F80E92-135B-48F8-B9DD-0F05FF65D802}" destId="{503A0DF1-851B-41AA-B81E-FA4352112D7F}" srcOrd="0" destOrd="0" presId="urn:microsoft.com/office/officeart/2008/layout/LinedList"/>
    <dgm:cxn modelId="{8EC51864-6E9C-4281-AB40-F17D2CE3F812}" type="presParOf" srcId="{88F80E92-135B-48F8-B9DD-0F05FF65D802}" destId="{7FFEB525-0DD3-4EB4-A522-1CD02C8E5FC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58CFC7-65FA-4F26-A03A-775DECAA7A46}" type="doc">
      <dgm:prSet loTypeId="urn:microsoft.com/office/officeart/2005/8/layout/hierarchy1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7C71869-6C11-4447-88D2-516FCADD1BE6}">
      <dgm:prSet/>
      <dgm:spPr/>
      <dgm:t>
        <a:bodyPr/>
        <a:lstStyle/>
        <a:p>
          <a:r>
            <a:rPr lang="en-US"/>
            <a:t>Time Management</a:t>
          </a:r>
        </a:p>
      </dgm:t>
    </dgm:pt>
    <dgm:pt modelId="{18B07AFC-FC7B-4D5A-AF8F-6C47B505583E}" type="parTrans" cxnId="{3B4B4F3D-B68A-48AC-8742-2EC405F8DE84}">
      <dgm:prSet/>
      <dgm:spPr/>
      <dgm:t>
        <a:bodyPr/>
        <a:lstStyle/>
        <a:p>
          <a:endParaRPr lang="en-US"/>
        </a:p>
      </dgm:t>
    </dgm:pt>
    <dgm:pt modelId="{7777F7E2-D357-4C57-972F-FF077716BB85}" type="sibTrans" cxnId="{3B4B4F3D-B68A-48AC-8742-2EC405F8DE84}">
      <dgm:prSet/>
      <dgm:spPr/>
      <dgm:t>
        <a:bodyPr/>
        <a:lstStyle/>
        <a:p>
          <a:endParaRPr lang="en-US"/>
        </a:p>
      </dgm:t>
    </dgm:pt>
    <dgm:pt modelId="{A1098DBD-4C32-4625-B302-29DB91562628}">
      <dgm:prSet/>
      <dgm:spPr/>
      <dgm:t>
        <a:bodyPr/>
        <a:lstStyle/>
        <a:p>
          <a:r>
            <a:rPr lang="en-US"/>
            <a:t>Homework Completion</a:t>
          </a:r>
        </a:p>
      </dgm:t>
    </dgm:pt>
    <dgm:pt modelId="{68DDD3CC-22BD-4836-9FC6-50E382182893}" type="parTrans" cxnId="{4BE7CFE4-667B-4EDB-94C9-E07AB15A9AD6}">
      <dgm:prSet/>
      <dgm:spPr/>
      <dgm:t>
        <a:bodyPr/>
        <a:lstStyle/>
        <a:p>
          <a:endParaRPr lang="en-US"/>
        </a:p>
      </dgm:t>
    </dgm:pt>
    <dgm:pt modelId="{C197E134-0813-487C-A2F3-1F4E8E4E11A9}" type="sibTrans" cxnId="{4BE7CFE4-667B-4EDB-94C9-E07AB15A9AD6}">
      <dgm:prSet/>
      <dgm:spPr/>
      <dgm:t>
        <a:bodyPr/>
        <a:lstStyle/>
        <a:p>
          <a:endParaRPr lang="en-US"/>
        </a:p>
      </dgm:t>
    </dgm:pt>
    <dgm:pt modelId="{9FC072CA-CD37-4259-968F-75F3F105E296}">
      <dgm:prSet/>
      <dgm:spPr/>
      <dgm:t>
        <a:bodyPr/>
        <a:lstStyle/>
        <a:p>
          <a:r>
            <a:rPr lang="en-US"/>
            <a:t> Progress Checks</a:t>
          </a:r>
        </a:p>
      </dgm:t>
    </dgm:pt>
    <dgm:pt modelId="{E9B56E9F-3995-4C82-97E3-82F3522AF203}" type="parTrans" cxnId="{0B5C43EB-6842-46F4-9F4E-64976EFE98A5}">
      <dgm:prSet/>
      <dgm:spPr/>
      <dgm:t>
        <a:bodyPr/>
        <a:lstStyle/>
        <a:p>
          <a:endParaRPr lang="en-US"/>
        </a:p>
      </dgm:t>
    </dgm:pt>
    <dgm:pt modelId="{B6E1ED3B-BB0D-4FDB-8A1E-EF81B8F95543}" type="sibTrans" cxnId="{0B5C43EB-6842-46F4-9F4E-64976EFE98A5}">
      <dgm:prSet/>
      <dgm:spPr/>
      <dgm:t>
        <a:bodyPr/>
        <a:lstStyle/>
        <a:p>
          <a:endParaRPr lang="en-US"/>
        </a:p>
      </dgm:t>
    </dgm:pt>
    <dgm:pt modelId="{3D70583E-8370-40E5-9C06-9C71C701403C}">
      <dgm:prSet/>
      <dgm:spPr/>
      <dgm:t>
        <a:bodyPr/>
        <a:lstStyle/>
        <a:p>
          <a:r>
            <a:rPr lang="en-US"/>
            <a:t>School Attendance</a:t>
          </a:r>
        </a:p>
      </dgm:t>
    </dgm:pt>
    <dgm:pt modelId="{FF5CECAF-E353-4F47-A8FD-8239975AD45A}" type="parTrans" cxnId="{9B68382D-024F-445B-B8FF-EB6D9EA1109B}">
      <dgm:prSet/>
      <dgm:spPr/>
      <dgm:t>
        <a:bodyPr/>
        <a:lstStyle/>
        <a:p>
          <a:endParaRPr lang="en-US"/>
        </a:p>
      </dgm:t>
    </dgm:pt>
    <dgm:pt modelId="{4FB06413-D077-49E5-9E4D-2A1FE0EF70C5}" type="sibTrans" cxnId="{9B68382D-024F-445B-B8FF-EB6D9EA1109B}">
      <dgm:prSet/>
      <dgm:spPr/>
      <dgm:t>
        <a:bodyPr/>
        <a:lstStyle/>
        <a:p>
          <a:endParaRPr lang="en-US"/>
        </a:p>
      </dgm:t>
    </dgm:pt>
    <dgm:pt modelId="{E2793EA0-2C3E-47C7-B9ED-DA04766D4F16}" type="pres">
      <dgm:prSet presAssocID="{CB58CFC7-65FA-4F26-A03A-775DECAA7A4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5B29622-A33B-4DFF-85A6-BF0CD5E10A5F}" type="pres">
      <dgm:prSet presAssocID="{07C71869-6C11-4447-88D2-516FCADD1BE6}" presName="hierRoot1" presStyleCnt="0"/>
      <dgm:spPr/>
    </dgm:pt>
    <dgm:pt modelId="{CF9AD4C6-32CD-4416-815D-A6A3D0076CBD}" type="pres">
      <dgm:prSet presAssocID="{07C71869-6C11-4447-88D2-516FCADD1BE6}" presName="composite" presStyleCnt="0"/>
      <dgm:spPr/>
    </dgm:pt>
    <dgm:pt modelId="{1FF1C2DA-453E-400B-9BFB-A70150D318C0}" type="pres">
      <dgm:prSet presAssocID="{07C71869-6C11-4447-88D2-516FCADD1BE6}" presName="background" presStyleLbl="node0" presStyleIdx="0" presStyleCnt="4"/>
      <dgm:spPr/>
    </dgm:pt>
    <dgm:pt modelId="{34168CB4-4B3F-4566-A6CA-7B62097B8BBC}" type="pres">
      <dgm:prSet presAssocID="{07C71869-6C11-4447-88D2-516FCADD1BE6}" presName="text" presStyleLbl="fgAcc0" presStyleIdx="0" presStyleCnt="4">
        <dgm:presLayoutVars>
          <dgm:chPref val="3"/>
        </dgm:presLayoutVars>
      </dgm:prSet>
      <dgm:spPr/>
    </dgm:pt>
    <dgm:pt modelId="{BF5CD1DB-9417-4CFD-A805-CA8011BE1380}" type="pres">
      <dgm:prSet presAssocID="{07C71869-6C11-4447-88D2-516FCADD1BE6}" presName="hierChild2" presStyleCnt="0"/>
      <dgm:spPr/>
    </dgm:pt>
    <dgm:pt modelId="{1F027597-B091-432F-8071-C1F39A947B9F}" type="pres">
      <dgm:prSet presAssocID="{A1098DBD-4C32-4625-B302-29DB91562628}" presName="hierRoot1" presStyleCnt="0"/>
      <dgm:spPr/>
    </dgm:pt>
    <dgm:pt modelId="{D9A387AB-43A7-4D6B-B24E-9CE3619536F8}" type="pres">
      <dgm:prSet presAssocID="{A1098DBD-4C32-4625-B302-29DB91562628}" presName="composite" presStyleCnt="0"/>
      <dgm:spPr/>
    </dgm:pt>
    <dgm:pt modelId="{4B6E1771-3B8D-4B35-A0DB-3ACBC366E156}" type="pres">
      <dgm:prSet presAssocID="{A1098DBD-4C32-4625-B302-29DB91562628}" presName="background" presStyleLbl="node0" presStyleIdx="1" presStyleCnt="4"/>
      <dgm:spPr/>
    </dgm:pt>
    <dgm:pt modelId="{BAF40982-F701-45E8-BB49-36F5AC1311A3}" type="pres">
      <dgm:prSet presAssocID="{A1098DBD-4C32-4625-B302-29DB91562628}" presName="text" presStyleLbl="fgAcc0" presStyleIdx="1" presStyleCnt="4">
        <dgm:presLayoutVars>
          <dgm:chPref val="3"/>
        </dgm:presLayoutVars>
      </dgm:prSet>
      <dgm:spPr/>
    </dgm:pt>
    <dgm:pt modelId="{3B5B60D7-FF62-427C-BD47-8E4BA52FD44E}" type="pres">
      <dgm:prSet presAssocID="{A1098DBD-4C32-4625-B302-29DB91562628}" presName="hierChild2" presStyleCnt="0"/>
      <dgm:spPr/>
    </dgm:pt>
    <dgm:pt modelId="{BC73F6B6-5197-4B7A-A9C2-9CC374A8A658}" type="pres">
      <dgm:prSet presAssocID="{9FC072CA-CD37-4259-968F-75F3F105E296}" presName="hierRoot1" presStyleCnt="0"/>
      <dgm:spPr/>
    </dgm:pt>
    <dgm:pt modelId="{99A6F001-7854-4329-9720-9C47950E747A}" type="pres">
      <dgm:prSet presAssocID="{9FC072CA-CD37-4259-968F-75F3F105E296}" presName="composite" presStyleCnt="0"/>
      <dgm:spPr/>
    </dgm:pt>
    <dgm:pt modelId="{2C7ED4FE-60AC-4271-9FA3-12DBA12AE330}" type="pres">
      <dgm:prSet presAssocID="{9FC072CA-CD37-4259-968F-75F3F105E296}" presName="background" presStyleLbl="node0" presStyleIdx="2" presStyleCnt="4"/>
      <dgm:spPr/>
    </dgm:pt>
    <dgm:pt modelId="{8278456E-F040-4031-A2D4-9FE88647044E}" type="pres">
      <dgm:prSet presAssocID="{9FC072CA-CD37-4259-968F-75F3F105E296}" presName="text" presStyleLbl="fgAcc0" presStyleIdx="2" presStyleCnt="4">
        <dgm:presLayoutVars>
          <dgm:chPref val="3"/>
        </dgm:presLayoutVars>
      </dgm:prSet>
      <dgm:spPr/>
    </dgm:pt>
    <dgm:pt modelId="{C0DDAF0D-C4EE-4625-A47F-BE1175295193}" type="pres">
      <dgm:prSet presAssocID="{9FC072CA-CD37-4259-968F-75F3F105E296}" presName="hierChild2" presStyleCnt="0"/>
      <dgm:spPr/>
    </dgm:pt>
    <dgm:pt modelId="{9FC2CD91-BDFA-41B6-9232-B6D22A023408}" type="pres">
      <dgm:prSet presAssocID="{3D70583E-8370-40E5-9C06-9C71C701403C}" presName="hierRoot1" presStyleCnt="0"/>
      <dgm:spPr/>
    </dgm:pt>
    <dgm:pt modelId="{9C3B1E37-10DE-4B17-89D9-9964DE0AF878}" type="pres">
      <dgm:prSet presAssocID="{3D70583E-8370-40E5-9C06-9C71C701403C}" presName="composite" presStyleCnt="0"/>
      <dgm:spPr/>
    </dgm:pt>
    <dgm:pt modelId="{D896FF68-40F4-4CD1-A507-C0BE5C6FE8B0}" type="pres">
      <dgm:prSet presAssocID="{3D70583E-8370-40E5-9C06-9C71C701403C}" presName="background" presStyleLbl="node0" presStyleIdx="3" presStyleCnt="4"/>
      <dgm:spPr/>
    </dgm:pt>
    <dgm:pt modelId="{DD004039-A4CC-4BBE-BB27-C87C25C622E9}" type="pres">
      <dgm:prSet presAssocID="{3D70583E-8370-40E5-9C06-9C71C701403C}" presName="text" presStyleLbl="fgAcc0" presStyleIdx="3" presStyleCnt="4">
        <dgm:presLayoutVars>
          <dgm:chPref val="3"/>
        </dgm:presLayoutVars>
      </dgm:prSet>
      <dgm:spPr/>
    </dgm:pt>
    <dgm:pt modelId="{57036280-6498-4899-AA3E-AD004FA79E3B}" type="pres">
      <dgm:prSet presAssocID="{3D70583E-8370-40E5-9C06-9C71C701403C}" presName="hierChild2" presStyleCnt="0"/>
      <dgm:spPr/>
    </dgm:pt>
  </dgm:ptLst>
  <dgm:cxnLst>
    <dgm:cxn modelId="{6C4E460E-A5FD-42C3-9602-99CA4042B13C}" type="presOf" srcId="{3D70583E-8370-40E5-9C06-9C71C701403C}" destId="{DD004039-A4CC-4BBE-BB27-C87C25C622E9}" srcOrd="0" destOrd="0" presId="urn:microsoft.com/office/officeart/2005/8/layout/hierarchy1"/>
    <dgm:cxn modelId="{A9C30C29-7E3E-4947-87F8-F4C964D5F868}" type="presOf" srcId="{9FC072CA-CD37-4259-968F-75F3F105E296}" destId="{8278456E-F040-4031-A2D4-9FE88647044E}" srcOrd="0" destOrd="0" presId="urn:microsoft.com/office/officeart/2005/8/layout/hierarchy1"/>
    <dgm:cxn modelId="{9B68382D-024F-445B-B8FF-EB6D9EA1109B}" srcId="{CB58CFC7-65FA-4F26-A03A-775DECAA7A46}" destId="{3D70583E-8370-40E5-9C06-9C71C701403C}" srcOrd="3" destOrd="0" parTransId="{FF5CECAF-E353-4F47-A8FD-8239975AD45A}" sibTransId="{4FB06413-D077-49E5-9E4D-2A1FE0EF70C5}"/>
    <dgm:cxn modelId="{AEE6D334-95D4-44F3-AE73-BE7B6C86E04E}" type="presOf" srcId="{07C71869-6C11-4447-88D2-516FCADD1BE6}" destId="{34168CB4-4B3F-4566-A6CA-7B62097B8BBC}" srcOrd="0" destOrd="0" presId="urn:microsoft.com/office/officeart/2005/8/layout/hierarchy1"/>
    <dgm:cxn modelId="{3B4B4F3D-B68A-48AC-8742-2EC405F8DE84}" srcId="{CB58CFC7-65FA-4F26-A03A-775DECAA7A46}" destId="{07C71869-6C11-4447-88D2-516FCADD1BE6}" srcOrd="0" destOrd="0" parTransId="{18B07AFC-FC7B-4D5A-AF8F-6C47B505583E}" sibTransId="{7777F7E2-D357-4C57-972F-FF077716BB85}"/>
    <dgm:cxn modelId="{43CF7F3E-9E4F-4243-B8E9-F5AC91596308}" type="presOf" srcId="{CB58CFC7-65FA-4F26-A03A-775DECAA7A46}" destId="{E2793EA0-2C3E-47C7-B9ED-DA04766D4F16}" srcOrd="0" destOrd="0" presId="urn:microsoft.com/office/officeart/2005/8/layout/hierarchy1"/>
    <dgm:cxn modelId="{BDB8A35D-3013-4677-A9A9-F5D2C3EDA1AC}" type="presOf" srcId="{A1098DBD-4C32-4625-B302-29DB91562628}" destId="{BAF40982-F701-45E8-BB49-36F5AC1311A3}" srcOrd="0" destOrd="0" presId="urn:microsoft.com/office/officeart/2005/8/layout/hierarchy1"/>
    <dgm:cxn modelId="{4BE7CFE4-667B-4EDB-94C9-E07AB15A9AD6}" srcId="{CB58CFC7-65FA-4F26-A03A-775DECAA7A46}" destId="{A1098DBD-4C32-4625-B302-29DB91562628}" srcOrd="1" destOrd="0" parTransId="{68DDD3CC-22BD-4836-9FC6-50E382182893}" sibTransId="{C197E134-0813-487C-A2F3-1F4E8E4E11A9}"/>
    <dgm:cxn modelId="{0B5C43EB-6842-46F4-9F4E-64976EFE98A5}" srcId="{CB58CFC7-65FA-4F26-A03A-775DECAA7A46}" destId="{9FC072CA-CD37-4259-968F-75F3F105E296}" srcOrd="2" destOrd="0" parTransId="{E9B56E9F-3995-4C82-97E3-82F3522AF203}" sibTransId="{B6E1ED3B-BB0D-4FDB-8A1E-EF81B8F95543}"/>
    <dgm:cxn modelId="{1728FC46-3B41-4889-8A45-1BC26592AFEE}" type="presParOf" srcId="{E2793EA0-2C3E-47C7-B9ED-DA04766D4F16}" destId="{35B29622-A33B-4DFF-85A6-BF0CD5E10A5F}" srcOrd="0" destOrd="0" presId="urn:microsoft.com/office/officeart/2005/8/layout/hierarchy1"/>
    <dgm:cxn modelId="{FA68C168-78B0-4D34-AA9C-5791F66BDA5D}" type="presParOf" srcId="{35B29622-A33B-4DFF-85A6-BF0CD5E10A5F}" destId="{CF9AD4C6-32CD-4416-815D-A6A3D0076CBD}" srcOrd="0" destOrd="0" presId="urn:microsoft.com/office/officeart/2005/8/layout/hierarchy1"/>
    <dgm:cxn modelId="{512A3773-9695-4633-9D62-8A4B241FA315}" type="presParOf" srcId="{CF9AD4C6-32CD-4416-815D-A6A3D0076CBD}" destId="{1FF1C2DA-453E-400B-9BFB-A70150D318C0}" srcOrd="0" destOrd="0" presId="urn:microsoft.com/office/officeart/2005/8/layout/hierarchy1"/>
    <dgm:cxn modelId="{7FDA9BC7-BFF8-44AE-A8BA-4FEB007B3416}" type="presParOf" srcId="{CF9AD4C6-32CD-4416-815D-A6A3D0076CBD}" destId="{34168CB4-4B3F-4566-A6CA-7B62097B8BBC}" srcOrd="1" destOrd="0" presId="urn:microsoft.com/office/officeart/2005/8/layout/hierarchy1"/>
    <dgm:cxn modelId="{B6E42371-3F48-4BDB-9808-BCFAA376E2B7}" type="presParOf" srcId="{35B29622-A33B-4DFF-85A6-BF0CD5E10A5F}" destId="{BF5CD1DB-9417-4CFD-A805-CA8011BE1380}" srcOrd="1" destOrd="0" presId="urn:microsoft.com/office/officeart/2005/8/layout/hierarchy1"/>
    <dgm:cxn modelId="{3F379776-6264-4A08-A1AD-EAA44F6A686F}" type="presParOf" srcId="{E2793EA0-2C3E-47C7-B9ED-DA04766D4F16}" destId="{1F027597-B091-432F-8071-C1F39A947B9F}" srcOrd="1" destOrd="0" presId="urn:microsoft.com/office/officeart/2005/8/layout/hierarchy1"/>
    <dgm:cxn modelId="{0902CE45-612B-4106-BF93-DAB58DC70F1B}" type="presParOf" srcId="{1F027597-B091-432F-8071-C1F39A947B9F}" destId="{D9A387AB-43A7-4D6B-B24E-9CE3619536F8}" srcOrd="0" destOrd="0" presId="urn:microsoft.com/office/officeart/2005/8/layout/hierarchy1"/>
    <dgm:cxn modelId="{E597808B-0BA9-4BF8-89BE-5F455A458C08}" type="presParOf" srcId="{D9A387AB-43A7-4D6B-B24E-9CE3619536F8}" destId="{4B6E1771-3B8D-4B35-A0DB-3ACBC366E156}" srcOrd="0" destOrd="0" presId="urn:microsoft.com/office/officeart/2005/8/layout/hierarchy1"/>
    <dgm:cxn modelId="{07FF2860-F810-40FA-BE37-8A404D2CB308}" type="presParOf" srcId="{D9A387AB-43A7-4D6B-B24E-9CE3619536F8}" destId="{BAF40982-F701-45E8-BB49-36F5AC1311A3}" srcOrd="1" destOrd="0" presId="urn:microsoft.com/office/officeart/2005/8/layout/hierarchy1"/>
    <dgm:cxn modelId="{F5223456-CEA2-49E1-957E-CE1C5AF2D217}" type="presParOf" srcId="{1F027597-B091-432F-8071-C1F39A947B9F}" destId="{3B5B60D7-FF62-427C-BD47-8E4BA52FD44E}" srcOrd="1" destOrd="0" presId="urn:microsoft.com/office/officeart/2005/8/layout/hierarchy1"/>
    <dgm:cxn modelId="{3CF36CA5-7816-468D-BB8E-5C344CE8B132}" type="presParOf" srcId="{E2793EA0-2C3E-47C7-B9ED-DA04766D4F16}" destId="{BC73F6B6-5197-4B7A-A9C2-9CC374A8A658}" srcOrd="2" destOrd="0" presId="urn:microsoft.com/office/officeart/2005/8/layout/hierarchy1"/>
    <dgm:cxn modelId="{BB87A4F4-D969-4921-ACB3-095448481FA0}" type="presParOf" srcId="{BC73F6B6-5197-4B7A-A9C2-9CC374A8A658}" destId="{99A6F001-7854-4329-9720-9C47950E747A}" srcOrd="0" destOrd="0" presId="urn:microsoft.com/office/officeart/2005/8/layout/hierarchy1"/>
    <dgm:cxn modelId="{EFAE907D-83A2-4047-A7D5-66D622B3FC34}" type="presParOf" srcId="{99A6F001-7854-4329-9720-9C47950E747A}" destId="{2C7ED4FE-60AC-4271-9FA3-12DBA12AE330}" srcOrd="0" destOrd="0" presId="urn:microsoft.com/office/officeart/2005/8/layout/hierarchy1"/>
    <dgm:cxn modelId="{320CC770-14E8-4CF7-9E4B-04F7B91D2323}" type="presParOf" srcId="{99A6F001-7854-4329-9720-9C47950E747A}" destId="{8278456E-F040-4031-A2D4-9FE88647044E}" srcOrd="1" destOrd="0" presId="urn:microsoft.com/office/officeart/2005/8/layout/hierarchy1"/>
    <dgm:cxn modelId="{C02E7E68-75CD-41F5-9BFD-CD752337F260}" type="presParOf" srcId="{BC73F6B6-5197-4B7A-A9C2-9CC374A8A658}" destId="{C0DDAF0D-C4EE-4625-A47F-BE1175295193}" srcOrd="1" destOrd="0" presId="urn:microsoft.com/office/officeart/2005/8/layout/hierarchy1"/>
    <dgm:cxn modelId="{24A5F7B2-BCCC-417C-BC84-81AA8FF2499E}" type="presParOf" srcId="{E2793EA0-2C3E-47C7-B9ED-DA04766D4F16}" destId="{9FC2CD91-BDFA-41B6-9232-B6D22A023408}" srcOrd="3" destOrd="0" presId="urn:microsoft.com/office/officeart/2005/8/layout/hierarchy1"/>
    <dgm:cxn modelId="{020A7560-2B3A-4CE7-8851-186C1E86A4B7}" type="presParOf" srcId="{9FC2CD91-BDFA-41B6-9232-B6D22A023408}" destId="{9C3B1E37-10DE-4B17-89D9-9964DE0AF878}" srcOrd="0" destOrd="0" presId="urn:microsoft.com/office/officeart/2005/8/layout/hierarchy1"/>
    <dgm:cxn modelId="{C60A47D8-53A1-4018-BE59-378ECAAD7FDB}" type="presParOf" srcId="{9C3B1E37-10DE-4B17-89D9-9964DE0AF878}" destId="{D896FF68-40F4-4CD1-A507-C0BE5C6FE8B0}" srcOrd="0" destOrd="0" presId="urn:microsoft.com/office/officeart/2005/8/layout/hierarchy1"/>
    <dgm:cxn modelId="{63BF8C57-6165-494F-8514-9221C0DB4F4D}" type="presParOf" srcId="{9C3B1E37-10DE-4B17-89D9-9964DE0AF878}" destId="{DD004039-A4CC-4BBE-BB27-C87C25C622E9}" srcOrd="1" destOrd="0" presId="urn:microsoft.com/office/officeart/2005/8/layout/hierarchy1"/>
    <dgm:cxn modelId="{42D2D52F-5664-4F9A-957B-F02036639D81}" type="presParOf" srcId="{9FC2CD91-BDFA-41B6-9232-B6D22A023408}" destId="{57036280-6498-4899-AA3E-AD004FA79E3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29DDD-C5B8-46EE-BBB8-3968B9258908}">
      <dsp:nvSpPr>
        <dsp:cNvPr id="0" name=""/>
        <dsp:cNvSpPr/>
      </dsp:nvSpPr>
      <dsp:spPr>
        <a:xfrm>
          <a:off x="0" y="2415"/>
          <a:ext cx="5115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022490-BC20-47A5-A333-9DAC23A96DC1}">
      <dsp:nvSpPr>
        <dsp:cNvPr id="0" name=""/>
        <dsp:cNvSpPr/>
      </dsp:nvSpPr>
      <dsp:spPr>
        <a:xfrm>
          <a:off x="0" y="2415"/>
          <a:ext cx="5115491" cy="1647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u="sng" kern="1200">
              <a:hlinkClick xmlns:r="http://schemas.openxmlformats.org/officeDocument/2006/relationships" r:id="rId1"/>
            </a:rPr>
            <a:t>https</a:t>
          </a:r>
          <a:r>
            <a:rPr lang="en-US" sz="1900" u="sng" kern="1200">
              <a:latin typeface="Calibri Light" panose="020F0302020204030204"/>
              <a:hlinkClick xmlns:r="http://schemas.openxmlformats.org/officeDocument/2006/relationships" r:id="rId1"/>
            </a:rPr>
            <a:t>://</a:t>
          </a:r>
          <a:r>
            <a:rPr lang="en-US" sz="1900" u="sng" kern="1200">
              <a:hlinkClick xmlns:r="http://schemas.openxmlformats.org/officeDocument/2006/relationships" r:id="rId1"/>
            </a:rPr>
            <a:t>www.youtube.com/watch?v=KLAnTs5yiwY</a:t>
          </a:r>
          <a:r>
            <a:rPr lang="en-US" sz="1900" kern="1200">
              <a:latin typeface="Calibri Light" panose="020F0302020204030204"/>
            </a:rPr>
            <a:t> </a:t>
          </a:r>
          <a:endParaRPr lang="en-US" sz="1900" kern="1200"/>
        </a:p>
      </dsp:txBody>
      <dsp:txXfrm>
        <a:off x="0" y="2415"/>
        <a:ext cx="5115491" cy="1647662"/>
      </dsp:txXfrm>
    </dsp:sp>
    <dsp:sp modelId="{A87843B4-4E96-40C8-B132-E6D466677CDC}">
      <dsp:nvSpPr>
        <dsp:cNvPr id="0" name=""/>
        <dsp:cNvSpPr/>
      </dsp:nvSpPr>
      <dsp:spPr>
        <a:xfrm>
          <a:off x="0" y="1650077"/>
          <a:ext cx="5115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15CBD29-4618-4A5D-8FB8-1922DD94970C}">
      <dsp:nvSpPr>
        <dsp:cNvPr id="0" name=""/>
        <dsp:cNvSpPr/>
      </dsp:nvSpPr>
      <dsp:spPr>
        <a:xfrm>
          <a:off x="0" y="1650077"/>
          <a:ext cx="5115491" cy="1647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As you watch this video, think about ways your life may change with your upcoming transition to high school.</a:t>
          </a:r>
          <a:r>
            <a:rPr lang="en-US" sz="1900" kern="1200">
              <a:latin typeface="Calibri Light" panose="020F0302020204030204"/>
            </a:rPr>
            <a:t> </a:t>
          </a:r>
          <a:endParaRPr lang="en-US" sz="1900" kern="1200"/>
        </a:p>
      </dsp:txBody>
      <dsp:txXfrm>
        <a:off x="0" y="1650077"/>
        <a:ext cx="5115491" cy="1647662"/>
      </dsp:txXfrm>
    </dsp:sp>
    <dsp:sp modelId="{D439F8DA-41A8-434D-AE73-05B1AE888209}">
      <dsp:nvSpPr>
        <dsp:cNvPr id="0" name=""/>
        <dsp:cNvSpPr/>
      </dsp:nvSpPr>
      <dsp:spPr>
        <a:xfrm>
          <a:off x="0" y="3297740"/>
          <a:ext cx="5115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03A0DF1-851B-41AA-B81E-FA4352112D7F}">
      <dsp:nvSpPr>
        <dsp:cNvPr id="0" name=""/>
        <dsp:cNvSpPr/>
      </dsp:nvSpPr>
      <dsp:spPr>
        <a:xfrm>
          <a:off x="0" y="3297740"/>
          <a:ext cx="5115491" cy="1647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Make note on your worksheet of potential challenges you may face entering high school and how your life might/could/should change. </a:t>
          </a:r>
        </a:p>
      </dsp:txBody>
      <dsp:txXfrm>
        <a:off x="0" y="3297740"/>
        <a:ext cx="5115491" cy="1647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1C2DA-453E-400B-9BFB-A70150D318C0}">
      <dsp:nvSpPr>
        <dsp:cNvPr id="0" name=""/>
        <dsp:cNvSpPr/>
      </dsp:nvSpPr>
      <dsp:spPr>
        <a:xfrm>
          <a:off x="3011" y="697478"/>
          <a:ext cx="2150361" cy="13654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68CB4-4B3F-4566-A6CA-7B62097B8BBC}">
      <dsp:nvSpPr>
        <dsp:cNvPr id="0" name=""/>
        <dsp:cNvSpPr/>
      </dsp:nvSpPr>
      <dsp:spPr>
        <a:xfrm>
          <a:off x="241940" y="924460"/>
          <a:ext cx="2150361" cy="1365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Time Management</a:t>
          </a:r>
        </a:p>
      </dsp:txBody>
      <dsp:txXfrm>
        <a:off x="281934" y="964454"/>
        <a:ext cx="2070373" cy="1285491"/>
      </dsp:txXfrm>
    </dsp:sp>
    <dsp:sp modelId="{4B6E1771-3B8D-4B35-A0DB-3ACBC366E156}">
      <dsp:nvSpPr>
        <dsp:cNvPr id="0" name=""/>
        <dsp:cNvSpPr/>
      </dsp:nvSpPr>
      <dsp:spPr>
        <a:xfrm>
          <a:off x="2631230" y="697478"/>
          <a:ext cx="2150361" cy="13654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40982-F701-45E8-BB49-36F5AC1311A3}">
      <dsp:nvSpPr>
        <dsp:cNvPr id="0" name=""/>
        <dsp:cNvSpPr/>
      </dsp:nvSpPr>
      <dsp:spPr>
        <a:xfrm>
          <a:off x="2870159" y="924460"/>
          <a:ext cx="2150361" cy="1365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Homework Completion</a:t>
          </a:r>
        </a:p>
      </dsp:txBody>
      <dsp:txXfrm>
        <a:off x="2910153" y="964454"/>
        <a:ext cx="2070373" cy="1285491"/>
      </dsp:txXfrm>
    </dsp:sp>
    <dsp:sp modelId="{2C7ED4FE-60AC-4271-9FA3-12DBA12AE330}">
      <dsp:nvSpPr>
        <dsp:cNvPr id="0" name=""/>
        <dsp:cNvSpPr/>
      </dsp:nvSpPr>
      <dsp:spPr>
        <a:xfrm>
          <a:off x="5259450" y="697478"/>
          <a:ext cx="2150361" cy="13654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78456E-F040-4031-A2D4-9FE88647044E}">
      <dsp:nvSpPr>
        <dsp:cNvPr id="0" name=""/>
        <dsp:cNvSpPr/>
      </dsp:nvSpPr>
      <dsp:spPr>
        <a:xfrm>
          <a:off x="5498379" y="924460"/>
          <a:ext cx="2150361" cy="1365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 Progress Checks</a:t>
          </a:r>
        </a:p>
      </dsp:txBody>
      <dsp:txXfrm>
        <a:off x="5538373" y="964454"/>
        <a:ext cx="2070373" cy="1285491"/>
      </dsp:txXfrm>
    </dsp:sp>
    <dsp:sp modelId="{D896FF68-40F4-4CD1-A507-C0BE5C6FE8B0}">
      <dsp:nvSpPr>
        <dsp:cNvPr id="0" name=""/>
        <dsp:cNvSpPr/>
      </dsp:nvSpPr>
      <dsp:spPr>
        <a:xfrm>
          <a:off x="7887669" y="697478"/>
          <a:ext cx="2150361" cy="13654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04039-A4CC-4BBE-BB27-C87C25C622E9}">
      <dsp:nvSpPr>
        <dsp:cNvPr id="0" name=""/>
        <dsp:cNvSpPr/>
      </dsp:nvSpPr>
      <dsp:spPr>
        <a:xfrm>
          <a:off x="8126598" y="924460"/>
          <a:ext cx="2150361" cy="1365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School Attendance</a:t>
          </a:r>
        </a:p>
      </dsp:txBody>
      <dsp:txXfrm>
        <a:off x="8166592" y="964454"/>
        <a:ext cx="2070373" cy="1285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58F17-591D-4FAE-B71A-8A081249D76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F6859-042C-4B80-873A-544528B0A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2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bg1">
                <a:lumMod val="75000"/>
              </a:schemeClr>
            </a:gs>
            <a:gs pos="28000">
              <a:schemeClr val="tx1">
                <a:lumMod val="50000"/>
                <a:lumOff val="50000"/>
              </a:schemeClr>
            </a:gs>
            <a:gs pos="9800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3EA8470-A4B0-4D85-98ED-0A822041BAB0}"/>
              </a:ext>
            </a:extLst>
          </p:cNvPr>
          <p:cNvSpPr/>
          <p:nvPr userDrawn="1"/>
        </p:nvSpPr>
        <p:spPr>
          <a:xfrm>
            <a:off x="3289874" y="4668819"/>
            <a:ext cx="8902126" cy="1427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180598-73E8-41A4-A29B-4E29C2791D7E}"/>
              </a:ext>
            </a:extLst>
          </p:cNvPr>
          <p:cNvSpPr/>
          <p:nvPr userDrawn="1"/>
        </p:nvSpPr>
        <p:spPr>
          <a:xfrm>
            <a:off x="3289874" y="761997"/>
            <a:ext cx="8902126" cy="3832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C24467-2B73-4438-AD75-4AE0A86FA910}"/>
              </a:ext>
            </a:extLst>
          </p:cNvPr>
          <p:cNvSpPr/>
          <p:nvPr userDrawn="1"/>
        </p:nvSpPr>
        <p:spPr>
          <a:xfrm>
            <a:off x="0" y="761998"/>
            <a:ext cx="3200400" cy="5334001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622" y="1298448"/>
            <a:ext cx="7187529" cy="2922551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2622" y="4876090"/>
            <a:ext cx="7187529" cy="9144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7/14/2018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 Add a footer 	</a:t>
            </a:r>
          </a:p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19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 Add a footer 	</a:t>
            </a:r>
          </a:p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ZA" smtClean="0"/>
              <a:t>‹#›</a:t>
            </a:fld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/>
              <a:t>7/14/2018</a:t>
            </a:r>
            <a:endParaRPr lang="en-ZA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D1906FD-7264-467E-8A95-6A1598BBA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3974" y="2684769"/>
            <a:ext cx="4213601" cy="52183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1D9479BE-4889-4C54-8C9E-50648BC023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684769"/>
            <a:ext cx="4731990" cy="52183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8CBEFBB2-2C32-4339-A0D7-FE21D7329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25243"/>
            <a:ext cx="4731991" cy="2764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D350AFD-FA04-40B5-BB0C-750B91312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83974" y="3225243"/>
            <a:ext cx="4213601" cy="2764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6811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 Add a footer 	</a:t>
            </a:r>
          </a:p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ZA" smtClean="0"/>
              <a:t>‹#›</a:t>
            </a:fld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/>
              <a:t>7/14/2018</a:t>
            </a:r>
            <a:endParaRPr lang="en-ZA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78439C3-2539-4484-8848-B8140826D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83974" y="2684769"/>
            <a:ext cx="4235826" cy="33045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AC8FBFBF-CD25-4076-8A61-06DD30C0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84768"/>
            <a:ext cx="4731991" cy="33045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2323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04486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864110"/>
            <a:ext cx="2947482" cy="1822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  <a:p>
            <a:r>
              <a:rPr lang="en-US"/>
              <a:t> Add a footer 	</a:t>
            </a:r>
          </a:p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7/14/2018</a:t>
            </a:r>
            <a:endParaRPr lang="en-ZA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54FB1F0-6244-4B59-A42E-7B0515D37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2920" y="2686640"/>
            <a:ext cx="2947481" cy="32441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52A72E56-7D9E-4CDE-9E60-7770E79CF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69268" y="864111"/>
            <a:ext cx="7486120" cy="5066714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940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 Add a footer 	</a:t>
            </a:r>
          </a:p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ZA" smtClean="0"/>
              <a:t>‹#›</a:t>
            </a:fld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/>
              <a:t>7/14/2018</a:t>
            </a:r>
            <a:endParaRPr lang="en-ZA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65B3165-6F10-4D0F-9BC8-B4C451444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2466" y="2684770"/>
            <a:ext cx="1259814" cy="33045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0EC084C-1181-4416-B55B-179995FCE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974" y="2684770"/>
            <a:ext cx="9120217" cy="33045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6095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 Add a footer 	</a:t>
            </a:r>
          </a:p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ZA" smtClean="0"/>
              <a:t>‹#›</a:t>
            </a:fld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87810" y="2526525"/>
            <a:ext cx="1090597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/>
              <a:t>7/14/2018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6007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 Add a footer 	</a:t>
            </a:r>
          </a:p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ZA" smtClean="0"/>
              <a:t>‹#›</a:t>
            </a:fld>
            <a:endParaRPr lang="en-ZA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AA5E670-4D55-43E7-A5BE-FE9C80961E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/>
              <a:t>7/14/2018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21634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F1437-C9B5-45E2-9AB3-15A1F46A4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DB6E23-EE7C-4388-9440-2649E69EC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DA6F8-6AA9-49AF-86D9-9F71B4B3E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605E-B097-4E9F-9408-D38BF81A51EB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C5642-88F3-4209-9B6C-B204BE6D1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05963-B56F-4378-A25D-F00877C0C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1038-7873-40BD-A018-3527FCC1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7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1408A-0BB3-40DB-9C95-EC75B54D1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7D5F2-2A16-4FCC-8DDF-E3C6CBDF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1C804-C4E8-4975-98C8-D5815B55D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94CBC-6578-420C-A2AC-E3B5B6265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7F3C6-8B03-48E2-A17F-7C6DC0ADE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4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53AAD-6C05-4AB3-B6CD-8B3A7EDD9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F62EC-1582-498F-AFAA-A239E064C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9AA1F-7B6E-42CA-85DC-ADEFA357A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605E-B097-4E9F-9408-D38BF81A51EB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FBD87-7DD3-45C3-964A-EDC92C194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0978B-8414-4524-89C3-15EC99CA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1038-7873-40BD-A018-3527FCC1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1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4E85D-B265-4AE8-9A36-B5D3C6A3C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D0296-A905-488A-BE23-BC8CFC434A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09A3C-C37F-429A-81F7-3872B29E7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9BF7E-7701-4888-B5D0-74D07ED89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99C54-F894-4FEB-93B3-63ADAF022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9A0AB-AC2F-41DF-9B21-5817065E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4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tx1">
              <a:lumMod val="6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7/14/2018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 Add a footer 	</a:t>
            </a:r>
          </a:p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96248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755D-8672-4BC9-9798-B34EBB7DA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36B4F-04FB-499D-AFC0-2E479F48C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6E72E-8017-4CFB-B070-EDC83C116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A8C16-3ECA-4728-A569-EE4F4AA3D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2087DB-3825-402A-AB9C-5DE08C4543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C7CCC-99C0-48CF-B632-CF5EB9812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643D61-7CEB-429B-80D0-18FBC0DA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BDA98-DA72-4B4B-9A29-AEBB5801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7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BB1C-B5CF-446C-B5F0-7E21EF8B4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65F5EF-7832-48DE-8ACD-12A3A7258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08857F-48B6-4D1E-A72D-D43FAFF88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23F07-FCAC-4902-80E7-FFB8DAA9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1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3BD564-20FE-4B4B-BFF2-8D2B55E5F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F62BFF-CF09-4308-90DE-E5BB7CFF9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6FA17-3D96-420D-AC4B-70AD2B3F9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5930B-88AE-4321-B51B-35B420279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0E911-F54C-45AD-88A0-2696605E9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5CF59-29A8-4D83-951D-CB65C1AED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45336-357B-4444-8B20-F56F40AE9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670E2-A0B6-4F83-8008-914D489D2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3BBFF-0A34-4568-B7B7-BE81BDDCB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9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559A5-1BB0-425E-B130-3A4A6577C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02CE32-7620-4082-B0FD-DE17ABCC86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F9C24-B62F-4EC3-ABDB-CD70BF9BE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2B5-3899-4DBD-908E-F776BA308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172F3-B075-4BCE-8672-C3C96734F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586F8-D00F-40BF-BC01-49906D541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4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1A3B0-8139-4B0F-A2A4-8F8C66176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C7AEFB-CDD3-4C10-999A-C8F031F99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5A967-8A76-4613-B79A-9BE0E4C5D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34F69-6BCE-4DE6-9ACD-6E20949C9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B33D2-A4E8-43BF-8A35-2848800B5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1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2BD77C-8B54-4C82-9812-D363FF6AD0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05A956-8A6F-493B-AB7F-844F808EF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2AA64-370E-4D79-ADDF-4AB9F6800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4D097-D8BD-4FF5-B209-628764693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BCE4E-C280-46FF-9310-781A39D44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5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15244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2043953"/>
            <a:ext cx="2947482" cy="36810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  <a:p>
            <a:r>
              <a:rPr lang="en-US"/>
              <a:t> Add a footer 	</a:t>
            </a:r>
          </a:p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7/14/2018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0160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Top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 Add a footer 	</a:t>
            </a:r>
          </a:p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ZA" smtClean="0"/>
              <a:t>‹#›</a:t>
            </a:fld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87810" y="2526525"/>
            <a:ext cx="1090597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0772FB0-32ED-4DB8-9F56-587A5BEF3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3974" y="2684770"/>
            <a:ext cx="9120216" cy="3304549"/>
          </a:xfrm>
        </p:spPr>
        <p:txBody>
          <a:bodyPr anchor="ctr" anchorCtr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 cap="none" spc="0" baseline="0">
                <a:solidFill>
                  <a:schemeClr val="bg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/>
              <a:t>7/14/2018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16194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90D47E-B3B8-440E-9F42-8E8BF157EBFB}"/>
              </a:ext>
            </a:extLst>
          </p:cNvPr>
          <p:cNvSpPr/>
          <p:nvPr userDrawn="1"/>
        </p:nvSpPr>
        <p:spPr>
          <a:xfrm>
            <a:off x="8722615" y="761103"/>
            <a:ext cx="3469385" cy="53357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3566" y="2345167"/>
            <a:ext cx="2947482" cy="33763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F71A73-3F86-47BC-8F23-CF55E86418C3}"/>
              </a:ext>
            </a:extLst>
          </p:cNvPr>
          <p:cNvSpPr/>
          <p:nvPr userDrawn="1"/>
        </p:nvSpPr>
        <p:spPr>
          <a:xfrm>
            <a:off x="573233" y="761103"/>
            <a:ext cx="8065158" cy="5335793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134" y="860611"/>
            <a:ext cx="7315200" cy="512064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  <a:p>
            <a:r>
              <a:rPr lang="en-US"/>
              <a:t> Add a footer 	</a:t>
            </a:r>
          </a:p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7/14/2018</a:t>
            </a:r>
            <a:endParaRPr lang="en-Z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CA5BF5-DE7F-4460-817D-AE1BAC336C92}"/>
              </a:ext>
            </a:extLst>
          </p:cNvPr>
          <p:cNvSpPr/>
          <p:nvPr userDrawn="1"/>
        </p:nvSpPr>
        <p:spPr>
          <a:xfrm>
            <a:off x="1" y="753035"/>
            <a:ext cx="494852" cy="5335793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3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and 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04486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2043953"/>
            <a:ext cx="2947482" cy="36810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  <a:p>
            <a:r>
              <a:rPr lang="en-US"/>
              <a:t> Add a footer 	</a:t>
            </a:r>
          </a:p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7/14/2018</a:t>
            </a:r>
            <a:endParaRPr lang="en-ZA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71F6AA6-44A2-4F03-9FFE-66D0E2F0C92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740240" y="864108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1AAA51A-AC54-4EAF-98E6-2A338021A4D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69268" y="3481577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525DB2A-A40E-4DE5-8DA6-5FB847C0F0D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740240" y="3481577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038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_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 Add a footer 	</a:t>
            </a:r>
          </a:p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ZA" smtClean="0"/>
              <a:t>‹#›</a:t>
            </a:fld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-1" y="2526525"/>
            <a:ext cx="3068514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3200401" y="2526525"/>
            <a:ext cx="848164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0" y="758952"/>
            <a:ext cx="3068515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54" y="2637691"/>
            <a:ext cx="2431210" cy="33470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11815866" y="2526524"/>
            <a:ext cx="376134" cy="35679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7275" y="2638425"/>
            <a:ext cx="8091488" cy="33464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/>
              <a:t>7/14/2018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0954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 Titl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 Add a footer 	</a:t>
            </a:r>
          </a:p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ZA" smtClean="0"/>
              <a:t>‹#›</a:t>
            </a:fld>
            <a:endParaRPr lang="en-Z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527125" y="2524913"/>
            <a:ext cx="848164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9118064" y="2524912"/>
            <a:ext cx="3068514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9118063" y="765851"/>
            <a:ext cx="3068515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5958" y="2641544"/>
            <a:ext cx="2431210" cy="33470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15348" y="2531097"/>
            <a:ext cx="376134" cy="35679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2203" y="2633375"/>
            <a:ext cx="8091488" cy="33464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/>
              <a:t>7/14/2018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6022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_by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FEA5CF-263B-4BE3-8A0F-4F64C91A3E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9B4BDF-0731-43A1-9FA4-B813CCABFFBD}"/>
              </a:ext>
            </a:extLst>
          </p:cNvPr>
          <p:cNvSpPr/>
          <p:nvPr userDrawn="1"/>
        </p:nvSpPr>
        <p:spPr>
          <a:xfrm>
            <a:off x="0" y="2661238"/>
            <a:ext cx="4044464" cy="31313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E936B2-F67D-47E2-B4EF-BFB09DFAE723}"/>
              </a:ext>
            </a:extLst>
          </p:cNvPr>
          <p:cNvSpPr/>
          <p:nvPr userDrawn="1"/>
        </p:nvSpPr>
        <p:spPr>
          <a:xfrm>
            <a:off x="7746025" y="1065452"/>
            <a:ext cx="4445977" cy="472709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D99AE2-0582-4909-A290-DE0718ED189B}"/>
              </a:ext>
            </a:extLst>
          </p:cNvPr>
          <p:cNvSpPr/>
          <p:nvPr userDrawn="1"/>
        </p:nvSpPr>
        <p:spPr>
          <a:xfrm>
            <a:off x="2" y="1065451"/>
            <a:ext cx="4044465" cy="1478849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0F68EA6-727E-4DCD-8AC2-A483CE5A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76" y="2795380"/>
            <a:ext cx="3369512" cy="2880230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3000"/>
              <a:t>Click to edit Master title style</a:t>
            </a:r>
            <a:endParaRPr lang="en-ZA" sz="300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C504EF3-1237-4467-9FD5-E0E43C1BA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9197" y="1206481"/>
            <a:ext cx="4079631" cy="446912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 Add a footer 	</a:t>
            </a:r>
          </a:p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ZA" smtClean="0"/>
              <a:t>‹#›</a:t>
            </a:fld>
            <a:endParaRPr lang="en-ZA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668056DE-DA3F-41EF-A93F-C50A4A78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/>
              <a:t>7/14/2018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1814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7/14/2018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endParaRPr lang="en-US"/>
          </a:p>
          <a:p>
            <a:r>
              <a:rPr lang="en-US"/>
              <a:t> Add a footer 	</a:t>
            </a:r>
          </a:p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2410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2" r:id="rId3"/>
    <p:sldLayoutId id="2147483672" r:id="rId4"/>
    <p:sldLayoutId id="2147483676" r:id="rId5"/>
    <p:sldLayoutId id="2147483677" r:id="rId6"/>
    <p:sldLayoutId id="2147483673" r:id="rId7"/>
    <p:sldLayoutId id="2147483678" r:id="rId8"/>
    <p:sldLayoutId id="2147483674" r:id="rId9"/>
    <p:sldLayoutId id="2147483682" r:id="rId10"/>
    <p:sldLayoutId id="2147483684" r:id="rId11"/>
    <p:sldLayoutId id="2147483680" r:id="rId12"/>
    <p:sldLayoutId id="2147483683" r:id="rId13"/>
    <p:sldLayoutId id="2147483679" r:id="rId14"/>
    <p:sldLayoutId id="214748366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1F378C-0E7D-41F1-BA36-B3B1577B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7806D-B7B5-4718-BD68-D4E8368C4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EB6F0-A7B7-4DEC-8349-014D1A866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8648B-5B24-4866-AE88-D0BF2012C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33C38-04F1-4A17-AA72-7E5F50C75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4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-wilXtxgs9rWUx3cDlXLThLYWc/view?usp=shari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blackGray">
      <p:bgPr>
        <a:gradFill flip="none" rotWithShape="1">
          <a:gsLst>
            <a:gs pos="0">
              <a:schemeClr val="tx1">
                <a:lumMod val="50000"/>
              </a:schemeClr>
            </a:gs>
            <a:gs pos="49000">
              <a:schemeClr val="tx1">
                <a:lumMod val="50000"/>
              </a:schemeClr>
            </a:gs>
            <a:gs pos="97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Group">
            <a:extLst>
              <a:ext uri="{FF2B5EF4-FFF2-40B4-BE49-F238E27FC236}">
                <a16:creationId xmlns:a16="http://schemas.microsoft.com/office/drawing/2014/main" id="{AEE3CC4A-1C1A-47EE-A13F-126EC5A99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808200" y="2636998"/>
            <a:ext cx="1584000" cy="1584000"/>
          </a:xfrm>
          <a:prstGeom prst="rect">
            <a:avLst/>
          </a:prstGeom>
        </p:spPr>
      </p:pic>
      <p:sp>
        <p:nvSpPr>
          <p:cNvPr id="11" name="Rectangle 10" descr="decorative element">
            <a:extLst>
              <a:ext uri="{FF2B5EF4-FFF2-40B4-BE49-F238E27FC236}">
                <a16:creationId xmlns:a16="http://schemas.microsoft.com/office/drawing/2014/main" id="{1C9E9A52-DC4D-4073-B101-9B4108DAA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9874" y="4668819"/>
            <a:ext cx="8902126" cy="1427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/>
          </a:p>
        </p:txBody>
      </p:sp>
      <p:sp>
        <p:nvSpPr>
          <p:cNvPr id="13" name="Rectangle 12" descr="decorative element">
            <a:extLst>
              <a:ext uri="{FF2B5EF4-FFF2-40B4-BE49-F238E27FC236}">
                <a16:creationId xmlns:a16="http://schemas.microsoft.com/office/drawing/2014/main" id="{902B5859-9D6F-46C0-ABF0-023C6B741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9874" y="761997"/>
            <a:ext cx="8902126" cy="3832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 descr="decorative element">
            <a:extLst>
              <a:ext uri="{FF2B5EF4-FFF2-40B4-BE49-F238E27FC236}">
                <a16:creationId xmlns:a16="http://schemas.microsoft.com/office/drawing/2014/main" id="{6B9AC2C2-8572-458B-92E0-FCFC56DAF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61998"/>
            <a:ext cx="3200400" cy="533400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1E24A-B45F-4E84-817F-A0D105887F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>
                <a:latin typeface="Garamond" panose="02020404030301010803" pitchFamily="18" charset="0"/>
              </a:rPr>
              <a:t>Your Academic Journey</a:t>
            </a:r>
            <a:endParaRPr lang="en-ZA" sz="8000">
              <a:latin typeface="Garamond" panose="020204040303010108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>
                <a:latin typeface="Californian FB" panose="0207040306080B030204" pitchFamily="18" charset="0"/>
              </a:rPr>
              <a:t>Maximizing opportunities and accessing supports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85A4B0-324B-4F59-8ECC-720127B1D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12" y="1436848"/>
            <a:ext cx="235267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90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sz="4100">
                <a:solidFill>
                  <a:schemeClr val="accent1"/>
                </a:solidFill>
              </a:rPr>
              <a:t>What is the biggest difference students report between high school and middle school?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B3510-69B4-44E5-A82F-612821D2B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/>
              <a:t>Most students from ORHS report that the biggest difference between high school and middle school is they have more FREEDOM.  </a:t>
            </a:r>
          </a:p>
          <a:p>
            <a:r>
              <a:rPr lang="en-US" sz="2400"/>
              <a:t>However, many agree that with that additional freedom, comes additional responsibility.  </a:t>
            </a:r>
          </a:p>
          <a:p>
            <a:r>
              <a:rPr lang="en-US" sz="2400" b="1"/>
              <a:t>Establishing Routines </a:t>
            </a:r>
            <a:r>
              <a:rPr lang="en-US" sz="2400"/>
              <a:t>is a way to manage this freedom and feel happy with your high school experience.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9218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21396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2E7776-5688-40CC-A930-41CA0319E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34101"/>
            <a:ext cx="10279971" cy="1362042"/>
          </a:xfrm>
        </p:spPr>
        <p:txBody>
          <a:bodyPr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Establish Routines for: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7020BD-3785-4628-8C5E-A4011B43E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39694"/>
            <a:ext cx="12192000" cy="14630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958364-9970-4DAE-9402-DB3B064673C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60120" y="2917149"/>
          <a:ext cx="10279971" cy="2987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075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FFFF"/>
                </a:solidFill>
                <a:latin typeface="+mn-lt"/>
              </a:rPr>
              <a:t>Advisory Program</a:t>
            </a:r>
            <a:r>
              <a:rPr lang="en-US" sz="1400">
                <a:solidFill>
                  <a:srgbClr val="FFFFFF"/>
                </a:solidFill>
                <a:latin typeface="+mn-lt"/>
              </a:rPr>
              <a:t>:</a:t>
            </a:r>
            <a:br>
              <a:rPr lang="en-US" sz="1400">
                <a:latin typeface="+mn-lt"/>
              </a:rPr>
            </a:br>
            <a:r>
              <a:rPr lang="en-US" sz="1400">
                <a:solidFill>
                  <a:srgbClr val="FFFFFF"/>
                </a:solidFill>
                <a:latin typeface="+mn-lt"/>
              </a:rPr>
              <a:t>Provides a small group settling to discuss important topics that arise through out high school.  </a:t>
            </a:r>
            <a:br>
              <a:rPr lang="en-US" sz="1400">
                <a:latin typeface="+mn-lt"/>
              </a:rPr>
            </a:br>
            <a:br>
              <a:rPr lang="en-US" sz="1400"/>
            </a:b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</a:rPr>
              <a:t>Student Resources: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School Counselor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Advisor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Teacher/coach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Administrator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School Resource Officer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School Nurse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Quick Tip (listed on our school’s website)</a:t>
            </a:r>
            <a:endParaRPr lang="en-US">
              <a:solidFill>
                <a:srgbClr val="000000"/>
              </a:solidFill>
              <a:cs typeface="Calibri"/>
            </a:endParaRPr>
          </a:p>
          <a:p>
            <a:pPr lvl="1"/>
            <a:r>
              <a:rPr lang="en-US">
                <a:solidFill>
                  <a:srgbClr val="000000"/>
                </a:solidFill>
              </a:rPr>
              <a:t>Outside resources can also be found on the counseling website</a:t>
            </a:r>
          </a:p>
          <a:p>
            <a:pPr lvl="1"/>
            <a:endParaRPr lang="en-US">
              <a:solidFill>
                <a:srgbClr val="000000"/>
              </a:solidFill>
            </a:endParaRPr>
          </a:p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3630B3-05ED-4E71-B2A5-7D7339E88C5C}"/>
              </a:ext>
            </a:extLst>
          </p:cNvPr>
          <p:cNvSpPr txBox="1"/>
          <p:nvPr/>
        </p:nvSpPr>
        <p:spPr>
          <a:xfrm>
            <a:off x="933692" y="6393082"/>
            <a:ext cx="98712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https://drive.google.com/file/d/0B-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  <a:hlinkClick r:id="rId3"/>
              </a:rPr>
              <a:t>wilXtxgs9rWUx3cDlXLThLYWc/view?usp=sharing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3257" y="965198"/>
            <a:ext cx="6766078" cy="4927601"/>
          </a:xfrm>
        </p:spPr>
        <p:txBody>
          <a:bodyPr anchor="ctr">
            <a:normAutofit/>
          </a:bodyPr>
          <a:lstStyle/>
          <a:p>
            <a:pPr algn="r"/>
            <a:r>
              <a:rPr lang="en-US"/>
              <a:t>Life Outside the Classroom: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93EF0C2-EE57-40DD-B754-BF1477FAB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0"/>
            <a:ext cx="407213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>
          <a:xfrm>
            <a:off x="8454570" y="965199"/>
            <a:ext cx="3093963" cy="4927602"/>
          </a:xfrm>
        </p:spPr>
        <p:txBody>
          <a:bodyPr anchor="ctr">
            <a:norm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</a:rPr>
              <a:t>What can you do to make the most of high school?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Social Media Awareness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Extra Curricular Activities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Staying Organized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Strengthening your Study Skills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Take risks to find your passion!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Graduation">
            <a:extLst>
              <a:ext uri="{FF2B5EF4-FFF2-40B4-BE49-F238E27FC236}">
                <a16:creationId xmlns:a16="http://schemas.microsoft.com/office/drawing/2014/main" id="{858504C3-A3CB-44FD-8920-1C9ECE4D21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93" y="19048"/>
            <a:ext cx="12192000" cy="6858000"/>
          </a:xfrm>
          <a:prstGeom prst="rect">
            <a:avLst/>
          </a:prstGeom>
        </p:spPr>
      </p:pic>
      <p:sp>
        <p:nvSpPr>
          <p:cNvPr id="12" name="Rectangle 11" descr="decorative element">
            <a:extLst>
              <a:ext uri="{FF2B5EF4-FFF2-40B4-BE49-F238E27FC236}">
                <a16:creationId xmlns:a16="http://schemas.microsoft.com/office/drawing/2014/main" id="{A59A40CD-5408-433E-BDDB-04473D25E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792" y="1759950"/>
            <a:ext cx="2460794" cy="38239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 descr="decorative element">
            <a:extLst>
              <a:ext uri="{FF2B5EF4-FFF2-40B4-BE49-F238E27FC236}">
                <a16:creationId xmlns:a16="http://schemas.microsoft.com/office/drawing/2014/main" id="{595A3B18-E778-4780-AC96-F48E7BD59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29701" y="755905"/>
            <a:ext cx="8481645" cy="5343144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ectangle 14" descr="decorative element">
            <a:extLst>
              <a:ext uri="{FF2B5EF4-FFF2-40B4-BE49-F238E27FC236}">
                <a16:creationId xmlns:a16="http://schemas.microsoft.com/office/drawing/2014/main" id="{E9C450B1-121D-41BA-98B6-8637A61BF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17658" y="2678924"/>
            <a:ext cx="376134" cy="35679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 descr="decorative element">
            <a:extLst>
              <a:ext uri="{FF2B5EF4-FFF2-40B4-BE49-F238E27FC236}">
                <a16:creationId xmlns:a16="http://schemas.microsoft.com/office/drawing/2014/main" id="{54A235A8-F59E-4C87-98E4-4FF7C9E63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526525"/>
            <a:ext cx="3068514" cy="3563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 descr="decorative element">
            <a:extLst>
              <a:ext uri="{FF2B5EF4-FFF2-40B4-BE49-F238E27FC236}">
                <a16:creationId xmlns:a16="http://schemas.microsoft.com/office/drawing/2014/main" id="{C234BEC7-9784-4A7A-9FDC-84E997A72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0401" y="2526525"/>
            <a:ext cx="8481645" cy="3563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 descr="decorative element">
            <a:extLst>
              <a:ext uri="{FF2B5EF4-FFF2-40B4-BE49-F238E27FC236}">
                <a16:creationId xmlns:a16="http://schemas.microsoft.com/office/drawing/2014/main" id="{67F47B23-84AC-4823-93B7-FBB709CFC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58952"/>
            <a:ext cx="3068515" cy="1659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 descr="decorative element">
            <a:extLst>
              <a:ext uri="{FF2B5EF4-FFF2-40B4-BE49-F238E27FC236}">
                <a16:creationId xmlns:a16="http://schemas.microsoft.com/office/drawing/2014/main" id="{6696F7DF-DBDB-4920-8AE2-C0C311726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15866" y="2526524"/>
            <a:ext cx="376134" cy="3567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AC3A72-406E-467C-AD75-3552E95BC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705" y="1771356"/>
            <a:ext cx="2431210" cy="3347055"/>
          </a:xfrm>
        </p:spPr>
        <p:txBody>
          <a:bodyPr>
            <a:normAutofit/>
          </a:bodyPr>
          <a:lstStyle/>
          <a:p>
            <a:r>
              <a:rPr lang="en-US" sz="2800"/>
              <a:t>Graduation Requirements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F8CFF-40F6-49BA-BA11-5423EDDE0137}"/>
              </a:ext>
            </a:extLst>
          </p:cNvPr>
          <p:cNvSpPr txBox="1"/>
          <p:nvPr/>
        </p:nvSpPr>
        <p:spPr>
          <a:xfrm>
            <a:off x="6842703" y="746758"/>
            <a:ext cx="2187858" cy="534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aphicFrame>
        <p:nvGraphicFramePr>
          <p:cNvPr id="19" name="Content Placeholder 3">
            <a:extLst>
              <a:ext uri="{FF2B5EF4-FFF2-40B4-BE49-F238E27FC236}">
                <a16:creationId xmlns:a16="http://schemas.microsoft.com/office/drawing/2014/main" id="{D44B72A9-FBA2-443F-9A2F-AAEC87F624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615974"/>
              </p:ext>
            </p:extLst>
          </p:nvPr>
        </p:nvGraphicFramePr>
        <p:xfrm>
          <a:off x="2914024" y="961401"/>
          <a:ext cx="8397321" cy="4622526"/>
        </p:xfrm>
        <a:graphic>
          <a:graphicData uri="http://schemas.openxmlformats.org/drawingml/2006/table">
            <a:tbl>
              <a:tblPr/>
              <a:tblGrid>
                <a:gridCol w="2799107">
                  <a:extLst>
                    <a:ext uri="{9D8B030D-6E8A-4147-A177-3AD203B41FA5}">
                      <a16:colId xmlns:a16="http://schemas.microsoft.com/office/drawing/2014/main" val="1030504429"/>
                    </a:ext>
                  </a:extLst>
                </a:gridCol>
                <a:gridCol w="2799107">
                  <a:extLst>
                    <a:ext uri="{9D8B030D-6E8A-4147-A177-3AD203B41FA5}">
                      <a16:colId xmlns:a16="http://schemas.microsoft.com/office/drawing/2014/main" val="1657367118"/>
                    </a:ext>
                  </a:extLst>
                </a:gridCol>
                <a:gridCol w="2799107">
                  <a:extLst>
                    <a:ext uri="{9D8B030D-6E8A-4147-A177-3AD203B41FA5}">
                      <a16:colId xmlns:a16="http://schemas.microsoft.com/office/drawing/2014/main" val="3617343292"/>
                    </a:ext>
                  </a:extLst>
                </a:gridCol>
              </a:tblGrid>
              <a:tr h="421218"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1" i="0" u="none" strike="noStrike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Graduation Requirements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262626"/>
                        </a:solidFill>
                        <a:effectLst/>
                      </a:endParaRP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1" i="0" u="none" strike="noStrike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College Requirements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262626"/>
                        </a:solidFill>
                        <a:effectLst/>
                      </a:endParaRP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400" b="1" i="0" u="none" strike="noStrike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NH Scholars Program</a:t>
                      </a:r>
                      <a:r>
                        <a:rPr lang="en-US" sz="1400" b="0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262626"/>
                        </a:solidFill>
                        <a:effectLst/>
                      </a:endParaRP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054172"/>
                  </a:ext>
                </a:extLst>
              </a:tr>
              <a:tr h="421218"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u="none" strike="noStrike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English – 4.0 credits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262626"/>
                        </a:solidFill>
                        <a:effectLst/>
                      </a:endParaRP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u="none" strike="noStrike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English – 4.0 credits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u="none" strike="noStrike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English – 4.0 credits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9712995"/>
                  </a:ext>
                </a:extLst>
              </a:tr>
              <a:tr h="421218"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u="none" strike="noStrike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Social Studies – 2.5 credits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u="none" strike="noStrike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Social Studies – 3.0 credits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262626"/>
                        </a:solidFill>
                        <a:effectLst/>
                      </a:endParaRP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u="none" strike="noStrike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Social Studies – 3.5 credits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499293"/>
                  </a:ext>
                </a:extLst>
              </a:tr>
              <a:tr h="614729"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u="none" strike="noStrike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Math – 3.0 credits + </a:t>
                      </a:r>
                      <a:r>
                        <a:rPr lang="en-US" sz="1100" b="1" i="0" u="none" strike="noStrike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fourth year experience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u="none" strike="noStrike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Math – 3.0 to 4.0 credits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262626"/>
                        </a:solidFill>
                        <a:effectLst/>
                      </a:endParaRP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u="none" strike="noStrike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Math – 4.0 credits 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en-US" sz="1100" b="0" i="0" u="none" strike="noStrike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     (through Algebra 2)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3609000"/>
                  </a:ext>
                </a:extLst>
              </a:tr>
              <a:tr h="421218"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u="none" strike="noStrike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Science – 2.0 credits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u="none" strike="noStrike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Science – 4.0 credits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u="none" strike="noStrike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Science – 3.0 credits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589464"/>
                  </a:ext>
                </a:extLst>
              </a:tr>
              <a:tr h="444542"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u="none" strike="noStrike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Art, Econ., Computer – 0.5 each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262626"/>
                        </a:solidFill>
                        <a:effectLst/>
                      </a:endParaRP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u="none" strike="noStrike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World language – 3.0 credits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262626"/>
                        </a:solidFill>
                        <a:effectLst/>
                      </a:endParaRP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u="none" strike="noStrike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World language – 2.0 credits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529108"/>
                  </a:ext>
                </a:extLst>
              </a:tr>
              <a:tr h="614729"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u="none" strike="noStrike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Ex. Phys. &amp; Wellness – 1.0 credit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262626"/>
                        </a:solidFill>
                        <a:effectLst/>
                      </a:endParaRP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262626"/>
                        </a:solidFill>
                        <a:effectLst/>
                      </a:endParaRP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marL="171450" indent="-171450" algn="l" rtl="0" fontAlgn="base">
                        <a:buFont typeface="Wingdings" panose="05000000000000000000" pitchFamily="2" charset="2"/>
                        <a:buChar char="Ø"/>
                      </a:pP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​Additional requirements for the STEM, Art , STEAM and CTE emphases</a:t>
                      </a: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04692"/>
                  </a:ext>
                </a:extLst>
              </a:tr>
              <a:tr h="421218"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u="none" strike="noStrike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Health – 0.5 credit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262626"/>
                        </a:solidFill>
                        <a:effectLst/>
                      </a:endParaRP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262626"/>
                        </a:solidFill>
                        <a:effectLst/>
                      </a:endParaRP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483407"/>
                  </a:ext>
                </a:extLst>
              </a:tr>
              <a:tr h="421218"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u="none" strike="noStrike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Electives – 7.5 credits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262626"/>
                        </a:solidFill>
                        <a:effectLst/>
                      </a:endParaRP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262626"/>
                        </a:solidFill>
                        <a:effectLst/>
                      </a:endParaRP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858176"/>
                  </a:ext>
                </a:extLst>
              </a:tr>
              <a:tr h="421218"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1" i="0" u="none" strike="noStrike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Total credits – 22.0</a:t>
                      </a:r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262626"/>
                        </a:solidFill>
                        <a:effectLst/>
                      </a:endParaRP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1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262626"/>
                        </a:solidFill>
                        <a:effectLst/>
                      </a:endParaRPr>
                    </a:p>
                  </a:txBody>
                  <a:tcPr marL="29624" marR="29624" marT="14812" marB="148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362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895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0A94A0BB-65D4-460A-947F-D0BC651C2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1248868" cy="6858000"/>
          </a:xfrm>
          <a:prstGeom prst="rect">
            <a:avLst/>
          </a:prstGeom>
        </p:spPr>
      </p:pic>
      <p:sp>
        <p:nvSpPr>
          <p:cNvPr id="4" name="Rectangle 3" descr="decorative element">
            <a:extLst>
              <a:ext uri="{FF2B5EF4-FFF2-40B4-BE49-F238E27FC236}">
                <a16:creationId xmlns:a16="http://schemas.microsoft.com/office/drawing/2014/main" id="{D7F6F6C7-60D9-41AC-8781-68FDD4F32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43300" y="352926"/>
            <a:ext cx="8168053" cy="5727329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Rectangle 4" descr="decorative element">
            <a:extLst>
              <a:ext uri="{FF2B5EF4-FFF2-40B4-BE49-F238E27FC236}">
                <a16:creationId xmlns:a16="http://schemas.microsoft.com/office/drawing/2014/main" id="{95898461-1DBF-4823-B0CE-25F935F9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15244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/>
          </a:p>
        </p:txBody>
      </p:sp>
      <p:sp>
        <p:nvSpPr>
          <p:cNvPr id="6" name="Rectangle 5" descr="decorative element">
            <a:extLst>
              <a:ext uri="{FF2B5EF4-FFF2-40B4-BE49-F238E27FC236}">
                <a16:creationId xmlns:a16="http://schemas.microsoft.com/office/drawing/2014/main" id="{AD0034B7-EAC9-429D-9600-C58561D80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B8A93A84-6089-431C-96E2-45FCA3C17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Helping you get there……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589616E0-5389-47D2-94BD-AC8874702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481263"/>
            <a:ext cx="7315200" cy="5503485"/>
          </a:xfrm>
        </p:spPr>
        <p:txBody>
          <a:bodyPr>
            <a:normAutofit fontScale="70000" lnSpcReduction="20000"/>
          </a:bodyPr>
          <a:lstStyle/>
          <a:p>
            <a:endParaRPr lang="en-US" sz="2800">
              <a:latin typeface="Garamond" panose="02020404030301010803" pitchFamily="18" charset="0"/>
            </a:endParaRPr>
          </a:p>
          <a:p>
            <a:r>
              <a:rPr lang="en-US" sz="2800">
                <a:latin typeface="Garamond" panose="02020404030301010803" pitchFamily="18" charset="0"/>
              </a:rPr>
              <a:t>Using the Program of Studies</a:t>
            </a:r>
          </a:p>
          <a:p>
            <a:pPr marL="0" indent="0">
              <a:buNone/>
            </a:pPr>
            <a:r>
              <a:rPr lang="en-US" sz="2800">
                <a:latin typeface="Garamond" panose="02020404030301010803" pitchFamily="18" charset="0"/>
              </a:rPr>
              <a:t>		-new courses – changes yearly</a:t>
            </a:r>
          </a:p>
          <a:p>
            <a:pPr marL="0" indent="0">
              <a:buNone/>
            </a:pPr>
            <a:r>
              <a:rPr lang="en-US" sz="2800">
                <a:latin typeface="Garamond" panose="02020404030301010803" pitchFamily="18" charset="0"/>
              </a:rPr>
              <a:t>		-career pathways</a:t>
            </a:r>
          </a:p>
          <a:p>
            <a:pPr marL="0" indent="0">
              <a:buNone/>
            </a:pPr>
            <a:r>
              <a:rPr lang="en-US" sz="2800">
                <a:latin typeface="Garamond" panose="02020404030301010803" pitchFamily="18" charset="0"/>
              </a:rPr>
              <a:t>		-pre-requisites – both courses and grades</a:t>
            </a:r>
          </a:p>
          <a:p>
            <a:pPr marL="0" indent="0">
              <a:buNone/>
            </a:pPr>
            <a:endParaRPr lang="en-US" sz="2800">
              <a:latin typeface="Garamond" panose="02020404030301010803" pitchFamily="18" charset="0"/>
            </a:endParaRPr>
          </a:p>
          <a:p>
            <a:r>
              <a:rPr lang="en-US" sz="2800">
                <a:latin typeface="Garamond"/>
              </a:rPr>
              <a:t>Naviance’s 4 year planner</a:t>
            </a:r>
          </a:p>
          <a:p>
            <a:pPr lvl="3"/>
            <a:r>
              <a:rPr lang="en-US" sz="2800">
                <a:latin typeface="Garamond"/>
              </a:rPr>
              <a:t>-Career Technical Centers</a:t>
            </a:r>
            <a:endParaRPr lang="en-US" sz="2800">
              <a:latin typeface="Garamond"/>
              <a:ea typeface="+mn-lt"/>
              <a:cs typeface="+mn-lt"/>
            </a:endParaRPr>
          </a:p>
          <a:p>
            <a:pPr lvl="3"/>
            <a:r>
              <a:rPr lang="en-US" sz="2800">
                <a:latin typeface="Garamond"/>
              </a:rPr>
              <a:t>-Electives Fair</a:t>
            </a:r>
            <a:endParaRPr lang="en-US" sz="2800">
              <a:latin typeface="Garamond"/>
              <a:ea typeface="+mn-lt"/>
              <a:cs typeface="+mn-lt"/>
            </a:endParaRPr>
          </a:p>
          <a:p>
            <a:pPr lvl="3"/>
            <a:r>
              <a:rPr lang="en-US" sz="2800">
                <a:latin typeface="Garamond"/>
              </a:rPr>
              <a:t>-Grade-wide assemblies</a:t>
            </a:r>
            <a:endParaRPr lang="en-US" sz="2800">
              <a:latin typeface="Garamond"/>
              <a:ea typeface="+mn-lt"/>
              <a:cs typeface="+mn-lt"/>
            </a:endParaRPr>
          </a:p>
          <a:p>
            <a:pPr lvl="3"/>
            <a:r>
              <a:rPr lang="en-US" sz="2800">
                <a:latin typeface="Garamond"/>
              </a:rPr>
              <a:t>-Individual Course selection meetings</a:t>
            </a:r>
            <a:endParaRPr lang="en-US">
              <a:latin typeface="Garamond"/>
            </a:endParaRPr>
          </a:p>
          <a:p>
            <a:r>
              <a:rPr lang="en-US" sz="2800">
                <a:latin typeface="Garamond" panose="02020404030301010803" pitchFamily="18" charset="0"/>
              </a:rPr>
              <a:t>Creating and maintaining good habits</a:t>
            </a:r>
          </a:p>
          <a:p>
            <a:pPr marL="0" indent="0">
              <a:buNone/>
            </a:pPr>
            <a:r>
              <a:rPr lang="en-US" sz="2800">
                <a:latin typeface="Garamond" panose="02020404030301010803" pitchFamily="18" charset="0"/>
              </a:rPr>
              <a:t>		-time management</a:t>
            </a:r>
          </a:p>
          <a:p>
            <a:pPr marL="0" indent="0">
              <a:buNone/>
            </a:pPr>
            <a:r>
              <a:rPr lang="en-US" sz="2800">
                <a:latin typeface="Garamond" panose="02020404030301010803" pitchFamily="18" charset="0"/>
              </a:rPr>
              <a:t>		-study skills</a:t>
            </a:r>
          </a:p>
          <a:p>
            <a:pPr marL="0" indent="0">
              <a:buNone/>
            </a:pPr>
            <a:r>
              <a:rPr lang="en-US" sz="2800">
                <a:latin typeface="Garamond" panose="02020404030301010803" pitchFamily="18" charset="0"/>
              </a:rPr>
              <a:t>		-getting a good night’s sleep</a:t>
            </a:r>
          </a:p>
          <a:p>
            <a:pPr marL="0" indent="0">
              <a:buNone/>
            </a:pPr>
            <a:r>
              <a:rPr lang="en-US" sz="2800">
                <a:latin typeface="Garamond" panose="02020404030301010803" pitchFamily="18" charset="0"/>
              </a:rPr>
              <a:t>		-attendance</a:t>
            </a:r>
          </a:p>
          <a:p>
            <a:endParaRPr lang="en-US" b="1"/>
          </a:p>
          <a:p>
            <a:endParaRPr lang="en-Z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53A2BB-C87D-4CCD-B237-BC98C44E7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74" y="1113489"/>
            <a:ext cx="1885950" cy="561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F749D7-23EA-4166-B2F0-5198A4112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433" y="1831543"/>
            <a:ext cx="2707422" cy="138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7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st Part Of School">
            <a:extLst>
              <a:ext uri="{FF2B5EF4-FFF2-40B4-BE49-F238E27FC236}">
                <a16:creationId xmlns:a16="http://schemas.microsoft.com/office/drawing/2014/main" id="{6FADA6D5-81A3-49F8-A1CC-7E21524A9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 descr="decorative element">
            <a:extLst>
              <a:ext uri="{FF2B5EF4-FFF2-40B4-BE49-F238E27FC236}">
                <a16:creationId xmlns:a16="http://schemas.microsoft.com/office/drawing/2014/main" id="{236B8967-28A5-4319-9F45-A38F127B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526525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 descr="decorative element">
            <a:extLst>
              <a:ext uri="{FF2B5EF4-FFF2-40B4-BE49-F238E27FC236}">
                <a16:creationId xmlns:a16="http://schemas.microsoft.com/office/drawing/2014/main" id="{7B73DA8D-B695-4EAF-90BA-F594F0523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58952"/>
            <a:ext cx="10905976" cy="1659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 descr="decorative element">
            <a:extLst>
              <a:ext uri="{FF2B5EF4-FFF2-40B4-BE49-F238E27FC236}">
                <a16:creationId xmlns:a16="http://schemas.microsoft.com/office/drawing/2014/main" id="{ABDD00D4-CC73-44C6-A7EF-AF738460C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 descr="decorative element">
            <a:extLst>
              <a:ext uri="{FF2B5EF4-FFF2-40B4-BE49-F238E27FC236}">
                <a16:creationId xmlns:a16="http://schemas.microsoft.com/office/drawing/2014/main" id="{0C6C4027-4F93-4CBA-AC44-97487184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7811" y="2526525"/>
            <a:ext cx="8898926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A95D57-AB2C-4C3E-9C97-38751585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 Academic supports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4824A-EE70-4F98-842D-0849F56F35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Homework Den</a:t>
            </a:r>
          </a:p>
          <a:p>
            <a:r>
              <a:rPr lang="en-US" sz="2800"/>
              <a:t>FLEX time</a:t>
            </a:r>
          </a:p>
          <a:p>
            <a:r>
              <a:rPr lang="en-US" sz="2800"/>
              <a:t>Peer tutoring </a:t>
            </a:r>
          </a:p>
          <a:p>
            <a:r>
              <a:rPr lang="en-US" sz="2800"/>
              <a:t>Math Lab/Writing Lab</a:t>
            </a:r>
            <a:endParaRPr lang="en-US" sz="2800">
              <a:cs typeface="Arial"/>
            </a:endParaRPr>
          </a:p>
          <a:p>
            <a:r>
              <a:rPr lang="en-US" sz="2800"/>
              <a:t>Outside tutoring </a:t>
            </a:r>
          </a:p>
          <a:p>
            <a:r>
              <a:rPr lang="en-US" sz="2800"/>
              <a:t>Before/after school help</a:t>
            </a:r>
          </a:p>
        </p:txBody>
      </p:sp>
      <p:pic>
        <p:nvPicPr>
          <p:cNvPr id="4" name="Graphic 3" descr="Books on Shelf">
            <a:extLst>
              <a:ext uri="{FF2B5EF4-FFF2-40B4-BE49-F238E27FC236}">
                <a16:creationId xmlns:a16="http://schemas.microsoft.com/office/drawing/2014/main" id="{F655BBAC-A544-466B-8D3E-6CDDA9699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128413" y="11273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95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F6C1E-74D4-4B69-8DB0-10BBEAEB1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/>
              <a:t>PowerSchool</a:t>
            </a:r>
            <a:br>
              <a:rPr lang="en-US"/>
            </a:br>
            <a:br>
              <a:rPr lang="en-US"/>
            </a:br>
            <a:r>
              <a:rPr lang="en-US" i="1"/>
              <a:t>The power and pitfalls of monitoring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6F7D1-33D3-4773-8003-0EEAE82B7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83974" y="2813538"/>
            <a:ext cx="4235826" cy="37212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>
                <a:latin typeface="Garamond" panose="02020404030301010803" pitchFamily="18" charset="0"/>
              </a:rPr>
              <a:t>POWER</a:t>
            </a:r>
          </a:p>
          <a:p>
            <a:r>
              <a:rPr lang="en-US" sz="2600">
                <a:latin typeface="Garamond" panose="02020404030301010803" pitchFamily="18" charset="0"/>
              </a:rPr>
              <a:t>The ability to track progress</a:t>
            </a:r>
          </a:p>
          <a:p>
            <a:r>
              <a:rPr lang="en-US" sz="2600">
                <a:latin typeface="Garamond" panose="02020404030301010803" pitchFamily="18" charset="0"/>
              </a:rPr>
              <a:t>Looking at trends: areas of strength and weakness</a:t>
            </a:r>
          </a:p>
          <a:p>
            <a:r>
              <a:rPr lang="en-US" sz="2600">
                <a:latin typeface="Garamond" panose="02020404030301010803" pitchFamily="18" charset="0"/>
              </a:rPr>
              <a:t>Being aware if work is missing</a:t>
            </a:r>
          </a:p>
          <a:p>
            <a:r>
              <a:rPr lang="en-US" sz="2600">
                <a:latin typeface="Garamond" panose="02020404030301010803" pitchFamily="18" charset="0"/>
              </a:rPr>
              <a:t>Parents and students can check progress</a:t>
            </a:r>
          </a:p>
          <a:p>
            <a:r>
              <a:rPr lang="en-US" sz="2600">
                <a:latin typeface="Garamond" panose="02020404030301010803" pitchFamily="18" charset="0"/>
              </a:rPr>
              <a:t>Can find additional useful information – locker #, GPA, honor roll</a:t>
            </a:r>
          </a:p>
          <a:p>
            <a:endParaRPr lang="en-US" sz="2600">
              <a:latin typeface="Garamond" panose="02020404030301010803" pitchFamily="18" charset="0"/>
            </a:endParaRP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A76DB3-410A-4B78-8980-AEA65E77B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2725615"/>
            <a:ext cx="4731991" cy="3657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>
                <a:latin typeface="Garamond" panose="02020404030301010803" pitchFamily="18" charset="0"/>
              </a:rPr>
              <a:t>PITFALL</a:t>
            </a:r>
          </a:p>
          <a:p>
            <a:r>
              <a:rPr lang="en-US" sz="2600">
                <a:latin typeface="Garamond" panose="02020404030301010803" pitchFamily="18" charset="0"/>
              </a:rPr>
              <a:t>Sometimes it’s not clear where you stand in a class</a:t>
            </a:r>
          </a:p>
          <a:p>
            <a:pPr marL="914400" lvl="1" indent="-457200"/>
            <a:r>
              <a:rPr lang="en-US" sz="2600">
                <a:latin typeface="Garamond" panose="02020404030301010803" pitchFamily="18" charset="0"/>
              </a:rPr>
              <a:t>-long term projects in process, how different assignments are weighted</a:t>
            </a:r>
          </a:p>
          <a:p>
            <a:r>
              <a:rPr lang="en-US" sz="2600">
                <a:latin typeface="Garamond" panose="02020404030301010803" pitchFamily="18" charset="0"/>
              </a:rPr>
              <a:t>Parents can get updates before you</a:t>
            </a:r>
          </a:p>
          <a:p>
            <a:r>
              <a:rPr lang="en-US" sz="2600">
                <a:latin typeface="Garamond" panose="02020404030301010803" pitchFamily="18" charset="0"/>
              </a:rPr>
              <a:t>Can take you out of the driver seat of monitoring</a:t>
            </a:r>
          </a:p>
          <a:p>
            <a:r>
              <a:rPr lang="en-US" sz="2600">
                <a:latin typeface="Garamond" panose="02020404030301010803" pitchFamily="18" charset="0"/>
              </a:rPr>
              <a:t>Teachers use PowerSchool differently – ask for clarification from teachers as needed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67FC04-4D7E-4565-BD97-2D62592C1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916551"/>
            <a:ext cx="1631574" cy="16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77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ve of Books">
            <a:extLst>
              <a:ext uri="{FF2B5EF4-FFF2-40B4-BE49-F238E27FC236}">
                <a16:creationId xmlns:a16="http://schemas.microsoft.com/office/drawing/2014/main" id="{FBB46495-013C-46DC-81C8-17EAD10C4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 descr="decorative element">
            <a:extLst>
              <a:ext uri="{FF2B5EF4-FFF2-40B4-BE49-F238E27FC236}">
                <a16:creationId xmlns:a16="http://schemas.microsoft.com/office/drawing/2014/main" id="{0C4755A4-C6F3-4F77-8594-E673AE66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5704" y="1271022"/>
            <a:ext cx="8258526" cy="5033205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 descr="decorative element">
            <a:extLst>
              <a:ext uri="{FF2B5EF4-FFF2-40B4-BE49-F238E27FC236}">
                <a16:creationId xmlns:a16="http://schemas.microsoft.com/office/drawing/2014/main" id="{4CA9F0E1-FD08-4049-8F4B-43926E8ED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32424" y="2954611"/>
            <a:ext cx="3554154" cy="31336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 descr="decorative element">
            <a:extLst>
              <a:ext uri="{FF2B5EF4-FFF2-40B4-BE49-F238E27FC236}">
                <a16:creationId xmlns:a16="http://schemas.microsoft.com/office/drawing/2014/main" id="{D01CDF87-5947-46B9-A981-52B94561B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18063" y="529389"/>
            <a:ext cx="3068515" cy="2197769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 descr="decorative element">
            <a:extLst>
              <a:ext uri="{FF2B5EF4-FFF2-40B4-BE49-F238E27FC236}">
                <a16:creationId xmlns:a16="http://schemas.microsoft.com/office/drawing/2014/main" id="{3C089318-7463-4911-97A4-30D30D408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236" y="2522305"/>
            <a:ext cx="376134" cy="35679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34FBDA-66C1-443E-A935-5C3C6B1F0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8063" y="2954611"/>
            <a:ext cx="2431210" cy="3033988"/>
          </a:xfrm>
        </p:spPr>
        <p:txBody>
          <a:bodyPr/>
          <a:lstStyle/>
          <a:p>
            <a:pPr algn="ctr"/>
            <a:r>
              <a:rPr lang="en-US"/>
              <a:t>NHS </a:t>
            </a:r>
            <a:br>
              <a:rPr lang="en-US"/>
            </a:br>
            <a:r>
              <a:rPr lang="en-US"/>
              <a:t>or </a:t>
            </a:r>
            <a:br>
              <a:rPr lang="en-US"/>
            </a:br>
            <a:r>
              <a:rPr lang="en-US"/>
              <a:t>NHS?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9C604-71A9-4A75-AB45-E44E02F0D9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4660" y="1271022"/>
            <a:ext cx="3682639" cy="3771408"/>
          </a:xfrm>
        </p:spPr>
        <p:txBody>
          <a:bodyPr/>
          <a:lstStyle/>
          <a:p>
            <a:pPr marL="0" indent="0">
              <a:buNone/>
            </a:pPr>
            <a:r>
              <a:rPr lang="en-US" b="1" u="sng"/>
              <a:t>New Hampshire Scholars</a:t>
            </a:r>
          </a:p>
          <a:p>
            <a:pPr marL="0" indent="0">
              <a:buNone/>
            </a:pPr>
            <a:endParaRPr lang="en-US" b="1"/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Specific courses required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 No application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/>
              <a:t>STEM, Art and STEAM emphases have 	minimum GPA requirement: 3.4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2DA9AF-4238-4907-8377-34EEDC7BBA25}"/>
              </a:ext>
            </a:extLst>
          </p:cNvPr>
          <p:cNvSpPr txBox="1"/>
          <p:nvPr/>
        </p:nvSpPr>
        <p:spPr>
          <a:xfrm>
            <a:off x="4346255" y="1604210"/>
            <a:ext cx="4001191" cy="342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>
                <a:solidFill>
                  <a:srgbClr val="595959"/>
                </a:solidFill>
              </a:rPr>
              <a:t>National Honor Society</a:t>
            </a:r>
          </a:p>
          <a:p>
            <a:endParaRPr lang="en-US" sz="2000" b="1">
              <a:solidFill>
                <a:srgbClr val="595959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595959"/>
                </a:solidFill>
              </a:rPr>
              <a:t>Academic – 3.5 GPA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595959"/>
                </a:solidFill>
              </a:rPr>
              <a:t>Service – 40 hours of service by end of sophomore year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595959"/>
                </a:solidFill>
              </a:rPr>
              <a:t>Leadership – demonstrated leadership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595959"/>
                </a:solidFill>
              </a:rPr>
              <a:t>Application process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962A5B-E9D1-47AE-B139-A11E2540D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452" y="869401"/>
            <a:ext cx="1277868" cy="13098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AA606B-5EBA-42E6-8329-176693A5C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8709" y="822264"/>
            <a:ext cx="1088802" cy="160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83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Favorite Thing">
            <a:extLst>
              <a:ext uri="{FF2B5EF4-FFF2-40B4-BE49-F238E27FC236}">
                <a16:creationId xmlns:a16="http://schemas.microsoft.com/office/drawing/2014/main" id="{E8C3BF66-9CD4-482A-BB4C-A0D9E1AED6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7" name="Rectangle 6" descr="decorative element">
            <a:extLst>
              <a:ext uri="{FF2B5EF4-FFF2-40B4-BE49-F238E27FC236}">
                <a16:creationId xmlns:a16="http://schemas.microsoft.com/office/drawing/2014/main" id="{DA7D7ED5-BC69-4567-82E2-DB14956ED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628900"/>
            <a:ext cx="4044464" cy="3163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 descr="decorative element">
            <a:extLst>
              <a:ext uri="{FF2B5EF4-FFF2-40B4-BE49-F238E27FC236}">
                <a16:creationId xmlns:a16="http://schemas.microsoft.com/office/drawing/2014/main" id="{2B60A726-F56F-4317-A567-B40D40A11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84166" y="1077497"/>
            <a:ext cx="7668128" cy="472709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 descr="decorative element">
            <a:extLst>
              <a:ext uri="{FF2B5EF4-FFF2-40B4-BE49-F238E27FC236}">
                <a16:creationId xmlns:a16="http://schemas.microsoft.com/office/drawing/2014/main" id="{EB5D7FCC-6784-4309-A6DA-FB93FC399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" y="1065451"/>
            <a:ext cx="4044465" cy="1478849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FE91DC-10A5-43FD-B16D-6E5471B5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76" y="2786588"/>
            <a:ext cx="3369512" cy="2880230"/>
          </a:xfrm>
        </p:spPr>
        <p:txBody>
          <a:bodyPr/>
          <a:lstStyle/>
          <a:p>
            <a:r>
              <a:rPr lang="en-US"/>
              <a:t>Additional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0DEE54-ADE0-4E7E-A56E-22CBED38C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4505" y="1206481"/>
            <a:ext cx="7244324" cy="4469129"/>
          </a:xfrm>
        </p:spPr>
        <p:txBody>
          <a:bodyPr/>
          <a:lstStyle/>
          <a:p>
            <a:endParaRPr lang="en-US" sz="2400">
              <a:latin typeface="Garamond" panose="02020404030301010803" pitchFamily="18" charset="0"/>
            </a:endParaRPr>
          </a:p>
          <a:p>
            <a:r>
              <a:rPr lang="en-US" sz="2400">
                <a:latin typeface="Garamond" panose="02020404030301010803" pitchFamily="18" charset="0"/>
              </a:rPr>
              <a:t>NCAA</a:t>
            </a:r>
          </a:p>
          <a:p>
            <a:pPr marL="0" indent="0">
              <a:buNone/>
            </a:pPr>
            <a:r>
              <a:rPr lang="en-US" sz="2400">
                <a:latin typeface="Garamond" panose="02020404030301010803" pitchFamily="18" charset="0"/>
              </a:rPr>
              <a:t>	Division I &amp; II require core courses to be approved</a:t>
            </a:r>
          </a:p>
          <a:p>
            <a:r>
              <a:rPr lang="en-US" sz="2400">
                <a:latin typeface="Garamond" panose="02020404030301010803" pitchFamily="18" charset="0"/>
              </a:rPr>
              <a:t>Knowing and </a:t>
            </a:r>
            <a:r>
              <a:rPr lang="en-US" sz="2400">
                <a:solidFill>
                  <a:srgbClr val="595959"/>
                </a:solidFill>
                <a:latin typeface="Garamond" panose="02020404030301010803" pitchFamily="18" charset="0"/>
              </a:rPr>
              <a:t>meeting pre-requisites </a:t>
            </a:r>
          </a:p>
          <a:p>
            <a:pPr marL="457200" lvl="1" indent="0">
              <a:buNone/>
            </a:pPr>
            <a:r>
              <a:rPr lang="en-US" sz="2400">
                <a:solidFill>
                  <a:srgbClr val="595959"/>
                </a:solidFill>
                <a:latin typeface="Garamond" panose="02020404030301010803" pitchFamily="18" charset="0"/>
              </a:rPr>
              <a:t>-planning and mapping, </a:t>
            </a:r>
          </a:p>
          <a:p>
            <a:r>
              <a:rPr lang="en-US" sz="2400">
                <a:latin typeface="Garamond" panose="02020404030301010803" pitchFamily="18" charset="0"/>
              </a:rPr>
              <a:t>SAT subject tests</a:t>
            </a:r>
          </a:p>
          <a:p>
            <a:pPr marL="0" indent="0">
              <a:buNone/>
            </a:pPr>
            <a:r>
              <a:rPr lang="en-US" sz="2400">
                <a:latin typeface="Garamond" panose="02020404030301010803" pitchFamily="18" charset="0"/>
              </a:rPr>
              <a:t>	-Some colleges require, recommended to take the 	Subject Test after taking the corresponding course</a:t>
            </a:r>
          </a:p>
          <a:p>
            <a:endParaRPr lang="en-US"/>
          </a:p>
        </p:txBody>
      </p:sp>
      <p:pic>
        <p:nvPicPr>
          <p:cNvPr id="12" name="Picture 2" descr="https://media3.picsearch.com/is?_puFWvfP4s2uf6gf82EP8OL2eFzo5cazImtmczF4s6w&amp;height=235">
            <a:extLst>
              <a:ext uri="{FF2B5EF4-FFF2-40B4-BE49-F238E27FC236}">
                <a16:creationId xmlns:a16="http://schemas.microsoft.com/office/drawing/2014/main" id="{AB044288-4608-4CDA-B24B-8B2992A14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797" y="1438013"/>
            <a:ext cx="758701" cy="73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481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168E7B-6D42-4B3A-B7A1-17D4C49E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A030C2-9F23-4593-9F99-7B73C232A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6432" y="1741337"/>
            <a:ext cx="6739136" cy="2387918"/>
          </a:xfrm>
        </p:spPr>
        <p:txBody>
          <a:bodyPr anchor="b">
            <a:normAutofit/>
          </a:bodyPr>
          <a:lstStyle/>
          <a:p>
            <a:r>
              <a:rPr lang="en-US" sz="5600">
                <a:solidFill>
                  <a:srgbClr val="FFFFFF"/>
                </a:solidFill>
              </a:rPr>
              <a:t>Social/Emotional Learning and Support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9559" y="4200522"/>
            <a:ext cx="6740685" cy="682079"/>
          </a:xfrm>
        </p:spPr>
        <p:txBody>
          <a:bodyPr>
            <a:no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What will life throw your way as you transition and settle into high school? What kind of changes can you expect? What resources do you have here to help? 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0499AD7B-99D4-4755-8966-F7BA04269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A06F89A-489D-4383-94C5-42F7FF2E9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High School Transition:</a:t>
            </a:r>
          </a:p>
        </p:txBody>
      </p:sp>
      <p:graphicFrame>
        <p:nvGraphicFramePr>
          <p:cNvPr id="16" name="Content Placeholder 13">
            <a:extLst>
              <a:ext uri="{FF2B5EF4-FFF2-40B4-BE49-F238E27FC236}">
                <a16:creationId xmlns:a16="http://schemas.microsoft.com/office/drawing/2014/main" id="{0E4B26D2-8488-4EA2-91F4-8B7CC54E153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56053" y="899209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rame">
  <a:themeElements>
    <a:clrScheme name="Custom 18">
      <a:dk1>
        <a:srgbClr val="FFFFFF"/>
      </a:dk1>
      <a:lt1>
        <a:sysClr val="window" lastClr="FFFFFF"/>
      </a:lt1>
      <a:dk2>
        <a:srgbClr val="454545"/>
      </a:dk2>
      <a:lt2>
        <a:srgbClr val="595959"/>
      </a:lt2>
      <a:accent1>
        <a:srgbClr val="586EA6"/>
      </a:accent1>
      <a:accent2>
        <a:srgbClr val="B71E42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etting to Know Your Classmate_SL_v5" id="{F7BDBF93-F99E-477E-80E5-70B80526AC74}" vid="{0E473229-F23F-4015-B78F-8AF7719C5B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4D61EC3BEE0944BCB402BC9E962A83" ma:contentTypeVersion="7" ma:contentTypeDescription="Create a new document." ma:contentTypeScope="" ma:versionID="ad1c8e79badd444b88c41dc563e9ab41">
  <xsd:schema xmlns:xsd="http://www.w3.org/2001/XMLSchema" xmlns:xs="http://www.w3.org/2001/XMLSchema" xmlns:p="http://schemas.microsoft.com/office/2006/metadata/properties" xmlns:ns2="1d36f6d1-72d0-439c-bbdf-a8eed8c57497" xmlns:ns3="a8f9c44f-1831-4aba-a4b5-cc31062147bb" targetNamespace="http://schemas.microsoft.com/office/2006/metadata/properties" ma:root="true" ma:fieldsID="581a399d6f31b047179e09f84e568c28" ns2:_="" ns3:_="">
    <xsd:import namespace="1d36f6d1-72d0-439c-bbdf-a8eed8c57497"/>
    <xsd:import namespace="a8f9c44f-1831-4aba-a4b5-cc31062147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36f6d1-72d0-439c-bbdf-a8eed8c57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9c44f-1831-4aba-a4b5-cc31062147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DACAED-E33F-4244-BACD-9B89C09A2898}">
  <ds:schemaRefs>
    <ds:schemaRef ds:uri="1d36f6d1-72d0-439c-bbdf-a8eed8c57497"/>
    <ds:schemaRef ds:uri="a8f9c44f-1831-4aba-a4b5-cc31062147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B96E4C0-B315-4C7B-B90A-75B6C747CB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0A2498-0E80-4BD8-B955-2DA7BEA40D5A}">
  <ds:schemaRefs>
    <ds:schemaRef ds:uri="6dc4bcd6-49db-4c07-9060-8acfc67cef9f"/>
    <ds:schemaRef ds:uri="fb0879af-3eba-417a-a55a-ffe6dcd6ca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Getting to know your classmate</Template>
  <TotalTime>0</TotalTime>
  <Words>576</Words>
  <Application>Microsoft Office PowerPoint</Application>
  <PresentationFormat>Widescreen</PresentationFormat>
  <Paragraphs>152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Californian FB</vt:lpstr>
      <vt:lpstr>Garamond</vt:lpstr>
      <vt:lpstr>Wingdings</vt:lpstr>
      <vt:lpstr>Wingdings 2</vt:lpstr>
      <vt:lpstr>Frame</vt:lpstr>
      <vt:lpstr>Office Theme</vt:lpstr>
      <vt:lpstr>Your Academic Journey</vt:lpstr>
      <vt:lpstr>Graduation Requirements</vt:lpstr>
      <vt:lpstr> Helping you get there……</vt:lpstr>
      <vt:lpstr>Student Academic supports</vt:lpstr>
      <vt:lpstr>PowerSchool  The power and pitfalls of monitoring</vt:lpstr>
      <vt:lpstr>NHS  or  NHS?</vt:lpstr>
      <vt:lpstr>Additional Information</vt:lpstr>
      <vt:lpstr>Social/Emotional Learning and Support</vt:lpstr>
      <vt:lpstr>High School Transition:</vt:lpstr>
      <vt:lpstr>What is the biggest difference students report between high school and middle school?</vt:lpstr>
      <vt:lpstr>Establish Routines for:</vt:lpstr>
      <vt:lpstr>Advisory Program: Provides a small group settling to discuss important topics that arise through out high school.    </vt:lpstr>
      <vt:lpstr>Life Outside the Classroom: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Academic Journey</dc:title>
  <dc:creator/>
  <cp:lastModifiedBy/>
  <cp:revision>1</cp:revision>
  <dcterms:created xsi:type="dcterms:W3CDTF">2018-08-10T11:03:04Z</dcterms:created>
  <dcterms:modified xsi:type="dcterms:W3CDTF">2019-09-09T14:03:44Z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0x010100834D61EC3BEE0944BCB402BC9E962A83</vt:lpwstr>
  </property>
</Properties>
</file>